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709" r:id="rId5"/>
    <p:sldMasterId id="2147483721" r:id="rId6"/>
  </p:sldMasterIdLst>
  <p:notesMasterIdLst>
    <p:notesMasterId r:id="rId21"/>
  </p:notesMasterIdLst>
  <p:handoutMasterIdLst>
    <p:handoutMasterId r:id="rId22"/>
  </p:handoutMasterIdLst>
  <p:sldIdLst>
    <p:sldId id="256" r:id="rId7"/>
    <p:sldId id="273" r:id="rId8"/>
    <p:sldId id="529" r:id="rId9"/>
    <p:sldId id="519" r:id="rId10"/>
    <p:sldId id="426" r:id="rId11"/>
    <p:sldId id="526" r:id="rId12"/>
    <p:sldId id="525" r:id="rId13"/>
    <p:sldId id="527" r:id="rId14"/>
    <p:sldId id="496" r:id="rId15"/>
    <p:sldId id="520" r:id="rId16"/>
    <p:sldId id="428" r:id="rId17"/>
    <p:sldId id="530" r:id="rId18"/>
    <p:sldId id="502" r:id="rId19"/>
    <p:sldId id="325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4142" autoAdjust="0"/>
  </p:normalViewPr>
  <p:slideViewPr>
    <p:cSldViewPr snapToGrid="0">
      <p:cViewPr varScale="1">
        <p:scale>
          <a:sx n="58" d="100"/>
          <a:sy n="58" d="100"/>
        </p:scale>
        <p:origin x="876" y="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9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nt Altan | VSE" userId="f8c0e96d-51d6-4d84-b8c5-12d134c2b4b5" providerId="ADAL" clId="{FA6A1D5C-4693-423F-9701-936D2097BE98}"/>
    <pc:docChg chg="undo custSel addSld delSld modSld sldOrd">
      <pc:chgData name="Levent Altan | VSE" userId="f8c0e96d-51d6-4d84-b8c5-12d134c2b4b5" providerId="ADAL" clId="{FA6A1D5C-4693-423F-9701-936D2097BE98}" dt="2020-06-25T23:15:20.861" v="9674"/>
      <pc:docMkLst>
        <pc:docMk/>
      </pc:docMkLst>
      <pc:sldChg chg="modSp mod">
        <pc:chgData name="Levent Altan | VSE" userId="f8c0e96d-51d6-4d84-b8c5-12d134c2b4b5" providerId="ADAL" clId="{FA6A1D5C-4693-423F-9701-936D2097BE98}" dt="2020-06-25T22:12:06.197" v="7322" actId="20577"/>
        <pc:sldMkLst>
          <pc:docMk/>
          <pc:sldMk cId="3250670041" sldId="256"/>
        </pc:sldMkLst>
        <pc:spChg chg="mod">
          <ac:chgData name="Levent Altan | VSE" userId="f8c0e96d-51d6-4d84-b8c5-12d134c2b4b5" providerId="ADAL" clId="{FA6A1D5C-4693-423F-9701-936D2097BE98}" dt="2020-06-25T22:12:06.197" v="7322" actId="20577"/>
          <ac:spMkLst>
            <pc:docMk/>
            <pc:sldMk cId="3250670041" sldId="256"/>
            <ac:spMk id="2" creationId="{00000000-0000-0000-0000-000000000000}"/>
          </ac:spMkLst>
        </pc:spChg>
      </pc:sldChg>
      <pc:sldChg chg="addSp delSp modSp mod">
        <pc:chgData name="Levent Altan | VSE" userId="f8c0e96d-51d6-4d84-b8c5-12d134c2b4b5" providerId="ADAL" clId="{FA6A1D5C-4693-423F-9701-936D2097BE98}" dt="2020-06-25T22:15:42.386" v="7348" actId="207"/>
        <pc:sldMkLst>
          <pc:docMk/>
          <pc:sldMk cId="2771859900" sldId="265"/>
        </pc:sldMkLst>
        <pc:spChg chg="add mod">
          <ac:chgData name="Levent Altan | VSE" userId="f8c0e96d-51d6-4d84-b8c5-12d134c2b4b5" providerId="ADAL" clId="{FA6A1D5C-4693-423F-9701-936D2097BE98}" dt="2020-06-25T22:15:03.389" v="7347"/>
          <ac:spMkLst>
            <pc:docMk/>
            <pc:sldMk cId="2771859900" sldId="265"/>
            <ac:spMk id="5" creationId="{ADC786DC-185C-4EB2-8E0D-845B51F307C4}"/>
          </ac:spMkLst>
        </pc:spChg>
        <pc:spChg chg="mod">
          <ac:chgData name="Levent Altan | VSE" userId="f8c0e96d-51d6-4d84-b8c5-12d134c2b4b5" providerId="ADAL" clId="{FA6A1D5C-4693-423F-9701-936D2097BE98}" dt="2020-06-25T22:15:01.168" v="7346" actId="1076"/>
          <ac:spMkLst>
            <pc:docMk/>
            <pc:sldMk cId="2771859900" sldId="265"/>
            <ac:spMk id="13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15:42.386" v="7348" actId="207"/>
          <ac:spMkLst>
            <pc:docMk/>
            <pc:sldMk cId="2771859900" sldId="265"/>
            <ac:spMk id="14" creationId="{00000000-0000-0000-0000-000000000000}"/>
          </ac:spMkLst>
        </pc:spChg>
        <pc:picChg chg="del">
          <ac:chgData name="Levent Altan | VSE" userId="f8c0e96d-51d6-4d84-b8c5-12d134c2b4b5" providerId="ADAL" clId="{FA6A1D5C-4693-423F-9701-936D2097BE98}" dt="2020-06-25T22:14:58.272" v="7345" actId="478"/>
          <ac:picMkLst>
            <pc:docMk/>
            <pc:sldMk cId="2771859900" sldId="265"/>
            <ac:picMk id="4" creationId="{00000000-0000-0000-0000-000000000000}"/>
          </ac:picMkLst>
        </pc:picChg>
      </pc:sldChg>
      <pc:sldChg chg="addSp modSp">
        <pc:chgData name="Levent Altan | VSE" userId="f8c0e96d-51d6-4d84-b8c5-12d134c2b4b5" providerId="ADAL" clId="{FA6A1D5C-4693-423F-9701-936D2097BE98}" dt="2020-06-25T22:41:17.144" v="7891" actId="20577"/>
        <pc:sldMkLst>
          <pc:docMk/>
          <pc:sldMk cId="3307699370" sldId="269"/>
        </pc:sldMkLst>
        <pc:spChg chg="add mod">
          <ac:chgData name="Levent Altan | VSE" userId="f8c0e96d-51d6-4d84-b8c5-12d134c2b4b5" providerId="ADAL" clId="{FA6A1D5C-4693-423F-9701-936D2097BE98}" dt="2020-06-25T21:18:08.792" v="5053"/>
          <ac:spMkLst>
            <pc:docMk/>
            <pc:sldMk cId="3307699370" sldId="269"/>
            <ac:spMk id="4" creationId="{F02840D9-DDC7-464E-A1D0-1401DC052B38}"/>
          </ac:spMkLst>
        </pc:spChg>
        <pc:graphicFrameChg chg="mod">
          <ac:chgData name="Levent Altan | VSE" userId="f8c0e96d-51d6-4d84-b8c5-12d134c2b4b5" providerId="ADAL" clId="{FA6A1D5C-4693-423F-9701-936D2097BE98}" dt="2020-06-25T22:41:17.144" v="7891" actId="20577"/>
          <ac:graphicFrameMkLst>
            <pc:docMk/>
            <pc:sldMk cId="3307699370" sldId="269"/>
            <ac:graphicFrameMk id="3" creationId="{00000000-0000-0000-0000-000000000000}"/>
          </ac:graphicFrameMkLst>
        </pc:graphicFrameChg>
      </pc:sldChg>
      <pc:sldChg chg="addSp delSp modSp mod">
        <pc:chgData name="Levent Altan | VSE" userId="f8c0e96d-51d6-4d84-b8c5-12d134c2b4b5" providerId="ADAL" clId="{FA6A1D5C-4693-423F-9701-936D2097BE98}" dt="2020-06-25T22:15:49.364" v="7349" actId="207"/>
        <pc:sldMkLst>
          <pc:docMk/>
          <pc:sldMk cId="994408088" sldId="273"/>
        </pc:sldMkLst>
        <pc:spChg chg="mod">
          <ac:chgData name="Levent Altan | VSE" userId="f8c0e96d-51d6-4d84-b8c5-12d134c2b4b5" providerId="ADAL" clId="{FA6A1D5C-4693-423F-9701-936D2097BE98}" dt="2020-06-25T22:14:48.714" v="7342" actId="1076"/>
          <ac:spMkLst>
            <pc:docMk/>
            <pc:sldMk cId="994408088" sldId="273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14:54.964" v="7344"/>
          <ac:spMkLst>
            <pc:docMk/>
            <pc:sldMk cId="994408088" sldId="273"/>
            <ac:spMk id="5" creationId="{5714506B-F6A0-49B7-AA0E-786FFBC7DA31}"/>
          </ac:spMkLst>
        </pc:spChg>
        <pc:spChg chg="mod">
          <ac:chgData name="Levent Altan | VSE" userId="f8c0e96d-51d6-4d84-b8c5-12d134c2b4b5" providerId="ADAL" clId="{FA6A1D5C-4693-423F-9701-936D2097BE98}" dt="2020-06-25T22:15:49.364" v="7349" actId="207"/>
          <ac:spMkLst>
            <pc:docMk/>
            <pc:sldMk cId="994408088" sldId="273"/>
            <ac:spMk id="3074" creationId="{00000000-0000-0000-0000-000000000000}"/>
          </ac:spMkLst>
        </pc:spChg>
        <pc:picChg chg="del">
          <ac:chgData name="Levent Altan | VSE" userId="f8c0e96d-51d6-4d84-b8c5-12d134c2b4b5" providerId="ADAL" clId="{FA6A1D5C-4693-423F-9701-936D2097BE98}" dt="2020-06-25T22:14:42.350" v="7341" actId="478"/>
          <ac:picMkLst>
            <pc:docMk/>
            <pc:sldMk cId="994408088" sldId="273"/>
            <ac:picMk id="4" creationId="{00000000-0000-0000-0000-000000000000}"/>
          </ac:picMkLst>
        </pc:picChg>
      </pc:sldChg>
      <pc:sldChg chg="modSp mod ord">
        <pc:chgData name="Levent Altan | VSE" userId="f8c0e96d-51d6-4d84-b8c5-12d134c2b4b5" providerId="ADAL" clId="{FA6A1D5C-4693-423F-9701-936D2097BE98}" dt="2020-06-25T22:33:16.669" v="7753" actId="14100"/>
        <pc:sldMkLst>
          <pc:docMk/>
          <pc:sldMk cId="3855138310" sldId="278"/>
        </pc:sldMkLst>
        <pc:spChg chg="mod">
          <ac:chgData name="Levent Altan | VSE" userId="f8c0e96d-51d6-4d84-b8c5-12d134c2b4b5" providerId="ADAL" clId="{FA6A1D5C-4693-423F-9701-936D2097BE98}" dt="2020-06-25T21:09:03.903" v="4900" actId="207"/>
          <ac:spMkLst>
            <pc:docMk/>
            <pc:sldMk cId="3855138310" sldId="278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32:19.631" v="7705" actId="1076"/>
          <ac:spMkLst>
            <pc:docMk/>
            <pc:sldMk cId="3855138310" sldId="278"/>
            <ac:spMk id="3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32:04.034" v="7704" actId="6549"/>
          <ac:spMkLst>
            <pc:docMk/>
            <pc:sldMk cId="3855138310" sldId="278"/>
            <ac:spMk id="5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33:16.669" v="7753" actId="14100"/>
          <ac:spMkLst>
            <pc:docMk/>
            <pc:sldMk cId="3855138310" sldId="278"/>
            <ac:spMk id="6" creationId="{00000000-0000-0000-0000-000000000000}"/>
          </ac:spMkLst>
        </pc:spChg>
      </pc:sldChg>
      <pc:sldChg chg="modSp mod">
        <pc:chgData name="Levent Altan | VSE" userId="f8c0e96d-51d6-4d84-b8c5-12d134c2b4b5" providerId="ADAL" clId="{FA6A1D5C-4693-423F-9701-936D2097BE98}" dt="2020-06-25T21:23:50.616" v="5128" actId="5793"/>
        <pc:sldMkLst>
          <pc:docMk/>
          <pc:sldMk cId="4019784345" sldId="280"/>
        </pc:sldMkLst>
        <pc:spChg chg="mod">
          <ac:chgData name="Levent Altan | VSE" userId="f8c0e96d-51d6-4d84-b8c5-12d134c2b4b5" providerId="ADAL" clId="{FA6A1D5C-4693-423F-9701-936D2097BE98}" dt="2020-06-25T21:23:50.616" v="5128" actId="5793"/>
          <ac:spMkLst>
            <pc:docMk/>
            <pc:sldMk cId="4019784345" sldId="280"/>
            <ac:spMk id="12" creationId="{00000000-0000-0000-0000-000000000000}"/>
          </ac:spMkLst>
        </pc:spChg>
      </pc:sldChg>
      <pc:sldChg chg="addSp delSp modSp del mod">
        <pc:chgData name="Levent Altan | VSE" userId="f8c0e96d-51d6-4d84-b8c5-12d134c2b4b5" providerId="ADAL" clId="{FA6A1D5C-4693-423F-9701-936D2097BE98}" dt="2020-06-25T21:24:12.909" v="5130" actId="47"/>
        <pc:sldMkLst>
          <pc:docMk/>
          <pc:sldMk cId="1177222750" sldId="284"/>
        </pc:sldMkLst>
        <pc:spChg chg="add mod">
          <ac:chgData name="Levent Altan | VSE" userId="f8c0e96d-51d6-4d84-b8c5-12d134c2b4b5" providerId="ADAL" clId="{FA6A1D5C-4693-423F-9701-936D2097BE98}" dt="2020-06-25T21:16:19.940" v="5034"/>
          <ac:spMkLst>
            <pc:docMk/>
            <pc:sldMk cId="1177222750" sldId="284"/>
            <ac:spMk id="5" creationId="{6BF00390-35C2-4509-860B-F5DCCE2AC758}"/>
          </ac:spMkLst>
        </pc:spChg>
        <pc:spChg chg="del">
          <ac:chgData name="Levent Altan | VSE" userId="f8c0e96d-51d6-4d84-b8c5-12d134c2b4b5" providerId="ADAL" clId="{FA6A1D5C-4693-423F-9701-936D2097BE98}" dt="2020-06-25T21:16:19.050" v="5033" actId="478"/>
          <ac:spMkLst>
            <pc:docMk/>
            <pc:sldMk cId="1177222750" sldId="284"/>
            <ac:spMk id="6" creationId="{00000000-0000-0000-0000-000000000000}"/>
          </ac:spMkLst>
        </pc:spChg>
      </pc:sldChg>
      <pc:sldChg chg="modSp mod">
        <pc:chgData name="Levent Altan | VSE" userId="f8c0e96d-51d6-4d84-b8c5-12d134c2b4b5" providerId="ADAL" clId="{FA6A1D5C-4693-423F-9701-936D2097BE98}" dt="2020-06-25T20:31:48.459" v="3793" actId="14100"/>
        <pc:sldMkLst>
          <pc:docMk/>
          <pc:sldMk cId="132938480" sldId="288"/>
        </pc:sldMkLst>
        <pc:spChg chg="mod">
          <ac:chgData name="Levent Altan | VSE" userId="f8c0e96d-51d6-4d84-b8c5-12d134c2b4b5" providerId="ADAL" clId="{FA6A1D5C-4693-423F-9701-936D2097BE98}" dt="2020-06-25T20:31:48.459" v="3793" actId="14100"/>
          <ac:spMkLst>
            <pc:docMk/>
            <pc:sldMk cId="132938480" sldId="288"/>
            <ac:spMk id="6" creationId="{00000000-0000-0000-0000-000000000000}"/>
          </ac:spMkLst>
        </pc:spChg>
      </pc:sldChg>
      <pc:sldChg chg="addSp delSp modSp mod">
        <pc:chgData name="Levent Altan | VSE" userId="f8c0e96d-51d6-4d84-b8c5-12d134c2b4b5" providerId="ADAL" clId="{FA6A1D5C-4693-423F-9701-936D2097BE98}" dt="2020-06-25T22:29:43.030" v="7609" actId="207"/>
        <pc:sldMkLst>
          <pc:docMk/>
          <pc:sldMk cId="4131915408" sldId="289"/>
        </pc:sldMkLst>
        <pc:spChg chg="mod">
          <ac:chgData name="Levent Altan | VSE" userId="f8c0e96d-51d6-4d84-b8c5-12d134c2b4b5" providerId="ADAL" clId="{FA6A1D5C-4693-423F-9701-936D2097BE98}" dt="2020-06-25T22:29:43.030" v="7609" actId="207"/>
          <ac:spMkLst>
            <pc:docMk/>
            <pc:sldMk cId="4131915408" sldId="289"/>
            <ac:spMk id="3" creationId="{00000000-0000-0000-0000-000000000000}"/>
          </ac:spMkLst>
        </pc:spChg>
        <pc:spChg chg="del mod">
          <ac:chgData name="Levent Altan | VSE" userId="f8c0e96d-51d6-4d84-b8c5-12d134c2b4b5" providerId="ADAL" clId="{FA6A1D5C-4693-423F-9701-936D2097BE98}" dt="2020-06-25T21:14:16.867" v="5004" actId="478"/>
          <ac:spMkLst>
            <pc:docMk/>
            <pc:sldMk cId="4131915408" sldId="289"/>
            <ac:spMk id="5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4:14.773" v="5003"/>
          <ac:spMkLst>
            <pc:docMk/>
            <pc:sldMk cId="4131915408" sldId="289"/>
            <ac:spMk id="7" creationId="{608296C3-AA62-4A40-88D0-154F5389D038}"/>
          </ac:spMkLst>
        </pc:spChg>
      </pc:sldChg>
      <pc:sldChg chg="addSp delSp modSp mod">
        <pc:chgData name="Levent Altan | VSE" userId="f8c0e96d-51d6-4d84-b8c5-12d134c2b4b5" providerId="ADAL" clId="{FA6A1D5C-4693-423F-9701-936D2097BE98}" dt="2020-06-25T21:18:16.857" v="5055"/>
        <pc:sldMkLst>
          <pc:docMk/>
          <pc:sldMk cId="3829471668" sldId="292"/>
        </pc:sldMkLst>
        <pc:spChg chg="add mod">
          <ac:chgData name="Levent Altan | VSE" userId="f8c0e96d-51d6-4d84-b8c5-12d134c2b4b5" providerId="ADAL" clId="{FA6A1D5C-4693-423F-9701-936D2097BE98}" dt="2020-06-25T21:18:16.857" v="5055"/>
          <ac:spMkLst>
            <pc:docMk/>
            <pc:sldMk cId="3829471668" sldId="292"/>
            <ac:spMk id="6" creationId="{1F992248-45CB-4463-8D1B-3D8750CDDBC5}"/>
          </ac:spMkLst>
        </pc:spChg>
        <pc:picChg chg="del">
          <ac:chgData name="Levent Altan | VSE" userId="f8c0e96d-51d6-4d84-b8c5-12d134c2b4b5" providerId="ADAL" clId="{FA6A1D5C-4693-423F-9701-936D2097BE98}" dt="2020-06-25T21:18:15.840" v="5054" actId="478"/>
          <ac:picMkLst>
            <pc:docMk/>
            <pc:sldMk cId="3829471668" sldId="292"/>
            <ac:picMk id="5" creationId="{00000000-0000-0000-0000-000000000000}"/>
          </ac:picMkLst>
        </pc:picChg>
      </pc:sldChg>
      <pc:sldChg chg="modSp">
        <pc:chgData name="Levent Altan | VSE" userId="f8c0e96d-51d6-4d84-b8c5-12d134c2b4b5" providerId="ADAL" clId="{FA6A1D5C-4693-423F-9701-936D2097BE98}" dt="2020-06-25T22:29:51.270" v="7610" actId="207"/>
        <pc:sldMkLst>
          <pc:docMk/>
          <pc:sldMk cId="2779005205" sldId="294"/>
        </pc:sldMkLst>
        <pc:spChg chg="mod">
          <ac:chgData name="Levent Altan | VSE" userId="f8c0e96d-51d6-4d84-b8c5-12d134c2b4b5" providerId="ADAL" clId="{FA6A1D5C-4693-423F-9701-936D2097BE98}" dt="2020-06-25T22:29:51.270" v="7610" actId="207"/>
          <ac:spMkLst>
            <pc:docMk/>
            <pc:sldMk cId="2779005205" sldId="294"/>
            <ac:spMk id="3" creationId="{00000000-0000-0000-0000-000000000000}"/>
          </ac:spMkLst>
        </pc:spChg>
      </pc:sldChg>
      <pc:sldChg chg="ord">
        <pc:chgData name="Levent Altan | VSE" userId="f8c0e96d-51d6-4d84-b8c5-12d134c2b4b5" providerId="ADAL" clId="{FA6A1D5C-4693-423F-9701-936D2097BE98}" dt="2020-06-25T22:45:04.463" v="7904"/>
        <pc:sldMkLst>
          <pc:docMk/>
          <pc:sldMk cId="283594756" sldId="297"/>
        </pc:sldMkLst>
      </pc:sldChg>
      <pc:sldChg chg="addSp delSp modSp mod ord">
        <pc:chgData name="Levent Altan | VSE" userId="f8c0e96d-51d6-4d84-b8c5-12d134c2b4b5" providerId="ADAL" clId="{FA6A1D5C-4693-423F-9701-936D2097BE98}" dt="2020-06-25T22:33:35.330" v="7754" actId="207"/>
        <pc:sldMkLst>
          <pc:docMk/>
          <pc:sldMk cId="1636201639" sldId="303"/>
        </pc:sldMkLst>
        <pc:spChg chg="mod">
          <ac:chgData name="Levent Altan | VSE" userId="f8c0e96d-51d6-4d84-b8c5-12d134c2b4b5" providerId="ADAL" clId="{FA6A1D5C-4693-423F-9701-936D2097BE98}" dt="2020-06-25T22:33:35.330" v="7754" actId="207"/>
          <ac:spMkLst>
            <pc:docMk/>
            <pc:sldMk cId="1636201639" sldId="303"/>
            <ac:spMk id="2" creationId="{00000000-0000-0000-0000-000000000000}"/>
          </ac:spMkLst>
        </pc:spChg>
        <pc:spChg chg="add del mod">
          <ac:chgData name="Levent Altan | VSE" userId="f8c0e96d-51d6-4d84-b8c5-12d134c2b4b5" providerId="ADAL" clId="{FA6A1D5C-4693-423F-9701-936D2097BE98}" dt="2020-06-25T21:10:00.251" v="4930" actId="478"/>
          <ac:spMkLst>
            <pc:docMk/>
            <pc:sldMk cId="1636201639" sldId="303"/>
            <ac:spMk id="3" creationId="{E691CBCC-1430-431C-85DC-D1AEDD42C912}"/>
          </ac:spMkLst>
        </pc:spChg>
        <pc:spChg chg="mod">
          <ac:chgData name="Levent Altan | VSE" userId="f8c0e96d-51d6-4d84-b8c5-12d134c2b4b5" providerId="ADAL" clId="{FA6A1D5C-4693-423F-9701-936D2097BE98}" dt="2020-06-25T21:11:33.926" v="4969" actId="20577"/>
          <ac:spMkLst>
            <pc:docMk/>
            <pc:sldMk cId="1636201639" sldId="303"/>
            <ac:spMk id="5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5:00.880" v="5013"/>
          <ac:spMkLst>
            <pc:docMk/>
            <pc:sldMk cId="1636201639" sldId="303"/>
            <ac:spMk id="7" creationId="{C055E05A-D96D-4318-9B18-557E643CAD87}"/>
          </ac:spMkLst>
        </pc:spChg>
        <pc:spChg chg="del">
          <ac:chgData name="Levent Altan | VSE" userId="f8c0e96d-51d6-4d84-b8c5-12d134c2b4b5" providerId="ADAL" clId="{FA6A1D5C-4693-423F-9701-936D2097BE98}" dt="2020-06-25T21:14:59.995" v="5012" actId="478"/>
          <ac:spMkLst>
            <pc:docMk/>
            <pc:sldMk cId="1636201639" sldId="303"/>
            <ac:spMk id="8" creationId="{00000000-0000-0000-0000-000000000000}"/>
          </ac:spMkLst>
        </pc:spChg>
        <pc:graphicFrameChg chg="mod">
          <ac:chgData name="Levent Altan | VSE" userId="f8c0e96d-51d6-4d84-b8c5-12d134c2b4b5" providerId="ADAL" clId="{FA6A1D5C-4693-423F-9701-936D2097BE98}" dt="2020-06-25T21:11:14.620" v="4954" actId="1076"/>
          <ac:graphicFrameMkLst>
            <pc:docMk/>
            <pc:sldMk cId="1636201639" sldId="303"/>
            <ac:graphicFrameMk id="6" creationId="{00000000-0000-0000-0000-000000000000}"/>
          </ac:graphicFrameMkLst>
        </pc:graphicFrameChg>
      </pc:sldChg>
      <pc:sldChg chg="addSp delSp modSp del mod">
        <pc:chgData name="Levent Altan | VSE" userId="f8c0e96d-51d6-4d84-b8c5-12d134c2b4b5" providerId="ADAL" clId="{FA6A1D5C-4693-423F-9701-936D2097BE98}" dt="2020-06-25T21:24:07.531" v="5129" actId="47"/>
        <pc:sldMkLst>
          <pc:docMk/>
          <pc:sldMk cId="1878233128" sldId="304"/>
        </pc:sldMkLst>
        <pc:spChg chg="add mod">
          <ac:chgData name="Levent Altan | VSE" userId="f8c0e96d-51d6-4d84-b8c5-12d134c2b4b5" providerId="ADAL" clId="{FA6A1D5C-4693-423F-9701-936D2097BE98}" dt="2020-06-25T21:16:13.177" v="5031"/>
          <ac:spMkLst>
            <pc:docMk/>
            <pc:sldMk cId="1878233128" sldId="304"/>
            <ac:spMk id="7" creationId="{2BACBDC7-29EC-4835-9672-B6FF54890182}"/>
          </ac:spMkLst>
        </pc:spChg>
        <pc:spChg chg="del">
          <ac:chgData name="Levent Altan | VSE" userId="f8c0e96d-51d6-4d84-b8c5-12d134c2b4b5" providerId="ADAL" clId="{FA6A1D5C-4693-423F-9701-936D2097BE98}" dt="2020-06-25T21:16:15.139" v="5032" actId="478"/>
          <ac:spMkLst>
            <pc:docMk/>
            <pc:sldMk cId="1878233128" sldId="304"/>
            <ac:spMk id="8" creationId="{00000000-0000-0000-0000-000000000000}"/>
          </ac:spMkLst>
        </pc:spChg>
      </pc:sldChg>
      <pc:sldChg chg="delSp modSp mod">
        <pc:chgData name="Levent Altan | VSE" userId="f8c0e96d-51d6-4d84-b8c5-12d134c2b4b5" providerId="ADAL" clId="{FA6A1D5C-4693-423F-9701-936D2097BE98}" dt="2020-06-25T22:13:29.396" v="7324" actId="1076"/>
        <pc:sldMkLst>
          <pc:docMk/>
          <pc:sldMk cId="2544912660" sldId="306"/>
        </pc:sldMkLst>
        <pc:spChg chg="mod">
          <ac:chgData name="Levent Altan | VSE" userId="f8c0e96d-51d6-4d84-b8c5-12d134c2b4b5" providerId="ADAL" clId="{FA6A1D5C-4693-423F-9701-936D2097BE98}" dt="2020-06-24T11:39:20.697" v="1397" actId="108"/>
          <ac:spMkLst>
            <pc:docMk/>
            <pc:sldMk cId="2544912660" sldId="306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4T11:39:10.131" v="1396" actId="20577"/>
          <ac:spMkLst>
            <pc:docMk/>
            <pc:sldMk cId="2544912660" sldId="306"/>
            <ac:spMk id="5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13:29.396" v="7324" actId="1076"/>
          <ac:spMkLst>
            <pc:docMk/>
            <pc:sldMk cId="2544912660" sldId="306"/>
            <ac:spMk id="7" creationId="{00000000-0000-0000-0000-000000000000}"/>
          </ac:spMkLst>
        </pc:spChg>
        <pc:picChg chg="del">
          <ac:chgData name="Levent Altan | VSE" userId="f8c0e96d-51d6-4d84-b8c5-12d134c2b4b5" providerId="ADAL" clId="{FA6A1D5C-4693-423F-9701-936D2097BE98}" dt="2020-06-23T09:38:26.455" v="244" actId="478"/>
          <ac:picMkLst>
            <pc:docMk/>
            <pc:sldMk cId="2544912660" sldId="306"/>
            <ac:picMk id="4" creationId="{00000000-0000-0000-0000-000000000000}"/>
          </ac:picMkLst>
        </pc:picChg>
      </pc:sldChg>
      <pc:sldChg chg="delSp modSp del mod">
        <pc:chgData name="Levent Altan | VSE" userId="f8c0e96d-51d6-4d84-b8c5-12d134c2b4b5" providerId="ADAL" clId="{FA6A1D5C-4693-423F-9701-936D2097BE98}" dt="2020-06-23T09:45:04.918" v="442" actId="47"/>
        <pc:sldMkLst>
          <pc:docMk/>
          <pc:sldMk cId="268870888" sldId="309"/>
        </pc:sldMkLst>
        <pc:spChg chg="mod">
          <ac:chgData name="Levent Altan | VSE" userId="f8c0e96d-51d6-4d84-b8c5-12d134c2b4b5" providerId="ADAL" clId="{FA6A1D5C-4693-423F-9701-936D2097BE98}" dt="2020-06-23T09:41:41.561" v="404" actId="20577"/>
          <ac:spMkLst>
            <pc:docMk/>
            <pc:sldMk cId="268870888" sldId="309"/>
            <ac:spMk id="5" creationId="{00000000-0000-0000-0000-000000000000}"/>
          </ac:spMkLst>
        </pc:spChg>
        <pc:picChg chg="del">
          <ac:chgData name="Levent Altan | VSE" userId="f8c0e96d-51d6-4d84-b8c5-12d134c2b4b5" providerId="ADAL" clId="{FA6A1D5C-4693-423F-9701-936D2097BE98}" dt="2020-06-23T09:40:54.506" v="338" actId="478"/>
          <ac:picMkLst>
            <pc:docMk/>
            <pc:sldMk cId="268870888" sldId="309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1:26:08.487" v="5156" actId="478"/>
        <pc:sldMkLst>
          <pc:docMk/>
          <pc:sldMk cId="125863167" sldId="311"/>
        </pc:sldMkLst>
        <pc:spChg chg="add mod">
          <ac:chgData name="Levent Altan | VSE" userId="f8c0e96d-51d6-4d84-b8c5-12d134c2b4b5" providerId="ADAL" clId="{FA6A1D5C-4693-423F-9701-936D2097BE98}" dt="2020-06-25T21:26:06.327" v="5155"/>
          <ac:spMkLst>
            <pc:docMk/>
            <pc:sldMk cId="125863167" sldId="311"/>
            <ac:spMk id="8" creationId="{89FF4F42-ED24-4254-8A29-5C71FFA0FB1F}"/>
          </ac:spMkLst>
        </pc:spChg>
        <pc:picChg chg="del">
          <ac:chgData name="Levent Altan | VSE" userId="f8c0e96d-51d6-4d84-b8c5-12d134c2b4b5" providerId="ADAL" clId="{FA6A1D5C-4693-423F-9701-936D2097BE98}" dt="2020-06-25T21:26:08.487" v="5156" actId="478"/>
          <ac:picMkLst>
            <pc:docMk/>
            <pc:sldMk cId="125863167" sldId="311"/>
            <ac:picMk id="29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1:26:12.676" v="5158" actId="478"/>
        <pc:sldMkLst>
          <pc:docMk/>
          <pc:sldMk cId="1697734403" sldId="312"/>
        </pc:sldMkLst>
        <pc:spChg chg="add mod">
          <ac:chgData name="Levent Altan | VSE" userId="f8c0e96d-51d6-4d84-b8c5-12d134c2b4b5" providerId="ADAL" clId="{FA6A1D5C-4693-423F-9701-936D2097BE98}" dt="2020-06-25T21:26:11.149" v="5157"/>
          <ac:spMkLst>
            <pc:docMk/>
            <pc:sldMk cId="1697734403" sldId="312"/>
            <ac:spMk id="11" creationId="{3D22C718-92D1-4C59-871D-536515ED7D8C}"/>
          </ac:spMkLst>
        </pc:spChg>
        <pc:picChg chg="del">
          <ac:chgData name="Levent Altan | VSE" userId="f8c0e96d-51d6-4d84-b8c5-12d134c2b4b5" providerId="ADAL" clId="{FA6A1D5C-4693-423F-9701-936D2097BE98}" dt="2020-06-25T21:26:12.676" v="5158" actId="478"/>
          <ac:picMkLst>
            <pc:docMk/>
            <pc:sldMk cId="1697734403" sldId="312"/>
            <ac:picMk id="29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3:15:20.861" v="9674"/>
        <pc:sldMkLst>
          <pc:docMk/>
          <pc:sldMk cId="4227201660" sldId="325"/>
        </pc:sldMkLst>
        <pc:spChg chg="mod">
          <ac:chgData name="Levent Altan | VSE" userId="f8c0e96d-51d6-4d84-b8c5-12d134c2b4b5" providerId="ADAL" clId="{FA6A1D5C-4693-423F-9701-936D2097BE98}" dt="2020-06-25T23:14:05.828" v="9659" actId="207"/>
          <ac:spMkLst>
            <pc:docMk/>
            <pc:sldMk cId="4227201660" sldId="325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3:14:23.065" v="9662" actId="20577"/>
          <ac:spMkLst>
            <pc:docMk/>
            <pc:sldMk cId="4227201660" sldId="325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3:15:20.861" v="9674"/>
          <ac:spMkLst>
            <pc:docMk/>
            <pc:sldMk cId="4227201660" sldId="325"/>
            <ac:spMk id="5" creationId="{13721AE5-752C-4BB0-96C4-17D6CC19D212}"/>
          </ac:spMkLst>
        </pc:spChg>
        <pc:picChg chg="del">
          <ac:chgData name="Levent Altan | VSE" userId="f8c0e96d-51d6-4d84-b8c5-12d134c2b4b5" providerId="ADAL" clId="{FA6A1D5C-4693-423F-9701-936D2097BE98}" dt="2020-06-25T23:14:27.981" v="9663" actId="478"/>
          <ac:picMkLst>
            <pc:docMk/>
            <pc:sldMk cId="4227201660" sldId="325"/>
            <ac:picMk id="4" creationId="{00000000-0000-0000-0000-000000000000}"/>
          </ac:picMkLst>
        </pc:picChg>
      </pc:sldChg>
      <pc:sldChg chg="addSp modSp mod">
        <pc:chgData name="Levent Altan | VSE" userId="f8c0e96d-51d6-4d84-b8c5-12d134c2b4b5" providerId="ADAL" clId="{FA6A1D5C-4693-423F-9701-936D2097BE98}" dt="2020-06-25T22:19:04.931" v="7379"/>
        <pc:sldMkLst>
          <pc:docMk/>
          <pc:sldMk cId="2761475242" sldId="364"/>
        </pc:sldMkLst>
        <pc:spChg chg="mod">
          <ac:chgData name="Levent Altan | VSE" userId="f8c0e96d-51d6-4d84-b8c5-12d134c2b4b5" providerId="ADAL" clId="{FA6A1D5C-4693-423F-9701-936D2097BE98}" dt="2020-06-25T21:20:06.850" v="5090" actId="20577"/>
          <ac:spMkLst>
            <pc:docMk/>
            <pc:sldMk cId="2761475242" sldId="364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19:04.931" v="7379"/>
          <ac:spMkLst>
            <pc:docMk/>
            <pc:sldMk cId="2761475242" sldId="364"/>
            <ac:spMk id="4" creationId="{74B334B0-751D-4595-A342-BF65C710BA18}"/>
          </ac:spMkLst>
        </pc:spChg>
      </pc:sldChg>
      <pc:sldChg chg="addSp modSp mod">
        <pc:chgData name="Levent Altan | VSE" userId="f8c0e96d-51d6-4d84-b8c5-12d134c2b4b5" providerId="ADAL" clId="{FA6A1D5C-4693-423F-9701-936D2097BE98}" dt="2020-06-25T23:14:43.972" v="9665"/>
        <pc:sldMkLst>
          <pc:docMk/>
          <pc:sldMk cId="1680161985" sldId="371"/>
        </pc:sldMkLst>
        <pc:spChg chg="add mod">
          <ac:chgData name="Levent Altan | VSE" userId="f8c0e96d-51d6-4d84-b8c5-12d134c2b4b5" providerId="ADAL" clId="{FA6A1D5C-4693-423F-9701-936D2097BE98}" dt="2020-06-25T23:14:43.972" v="9665"/>
          <ac:spMkLst>
            <pc:docMk/>
            <pc:sldMk cId="1680161985" sldId="371"/>
            <ac:spMk id="5" creationId="{3987D8B2-1274-4D2E-9433-02AA7C58F2A5}"/>
          </ac:spMkLst>
        </pc:spChg>
        <pc:picChg chg="mod">
          <ac:chgData name="Levent Altan | VSE" userId="f8c0e96d-51d6-4d84-b8c5-12d134c2b4b5" providerId="ADAL" clId="{FA6A1D5C-4693-423F-9701-936D2097BE98}" dt="2020-06-25T23:14:41.948" v="9664" actId="1076"/>
          <ac:picMkLst>
            <pc:docMk/>
            <pc:sldMk cId="1680161985" sldId="371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3:14:55.597" v="9668"/>
        <pc:sldMkLst>
          <pc:docMk/>
          <pc:sldMk cId="2182520732" sldId="372"/>
        </pc:sldMkLst>
        <pc:spChg chg="mod">
          <ac:chgData name="Levent Altan | VSE" userId="f8c0e96d-51d6-4d84-b8c5-12d134c2b4b5" providerId="ADAL" clId="{FA6A1D5C-4693-423F-9701-936D2097BE98}" dt="2020-06-25T23:14:51.455" v="9667" actId="1076"/>
          <ac:spMkLst>
            <pc:docMk/>
            <pc:sldMk cId="2182520732" sldId="372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3:13:26.692" v="9641" actId="207"/>
          <ac:spMkLst>
            <pc:docMk/>
            <pc:sldMk cId="2182520732" sldId="372"/>
            <ac:spMk id="4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3:14:55.597" v="9668"/>
          <ac:spMkLst>
            <pc:docMk/>
            <pc:sldMk cId="2182520732" sldId="372"/>
            <ac:spMk id="6" creationId="{295A3B85-D06B-441B-82F1-E06C5584DBDF}"/>
          </ac:spMkLst>
        </pc:spChg>
        <pc:picChg chg="del">
          <ac:chgData name="Levent Altan | VSE" userId="f8c0e96d-51d6-4d84-b8c5-12d134c2b4b5" providerId="ADAL" clId="{FA6A1D5C-4693-423F-9701-936D2097BE98}" dt="2020-06-25T23:14:47.779" v="9666" actId="478"/>
          <ac:picMkLst>
            <pc:docMk/>
            <pc:sldMk cId="2182520732" sldId="372"/>
            <ac:picMk id="5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16:39.242" v="7357" actId="207"/>
        <pc:sldMkLst>
          <pc:docMk/>
          <pc:sldMk cId="4194964357" sldId="373"/>
        </pc:sldMkLst>
        <pc:spChg chg="mod">
          <ac:chgData name="Levent Altan | VSE" userId="f8c0e96d-51d6-4d84-b8c5-12d134c2b4b5" providerId="ADAL" clId="{FA6A1D5C-4693-423F-9701-936D2097BE98}" dt="2020-06-25T22:16:16.711" v="7354" actId="1076"/>
          <ac:spMkLst>
            <pc:docMk/>
            <pc:sldMk cId="4194964357" sldId="373"/>
            <ac:spMk id="5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16:39.242" v="7357" actId="207"/>
          <ac:spMkLst>
            <pc:docMk/>
            <pc:sldMk cId="4194964357" sldId="373"/>
            <ac:spMk id="6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14:25.937" v="7337"/>
          <ac:spMkLst>
            <pc:docMk/>
            <pc:sldMk cId="4194964357" sldId="373"/>
            <ac:spMk id="8" creationId="{F8A0BA2B-2F41-49BC-8562-76C0468CAF14}"/>
          </ac:spMkLst>
        </pc:spChg>
        <pc:picChg chg="del">
          <ac:chgData name="Levent Altan | VSE" userId="f8c0e96d-51d6-4d84-b8c5-12d134c2b4b5" providerId="ADAL" clId="{FA6A1D5C-4693-423F-9701-936D2097BE98}" dt="2020-06-25T22:14:30.836" v="7339" actId="478"/>
          <ac:picMkLst>
            <pc:docMk/>
            <pc:sldMk cId="4194964357" sldId="373"/>
            <ac:picMk id="4" creationId="{00000000-0000-0000-0000-000000000000}"/>
          </ac:picMkLst>
        </pc:picChg>
        <pc:picChg chg="del">
          <ac:chgData name="Levent Altan | VSE" userId="f8c0e96d-51d6-4d84-b8c5-12d134c2b4b5" providerId="ADAL" clId="{FA6A1D5C-4693-423F-9701-936D2097BE98}" dt="2020-06-25T22:14:28.846" v="7338" actId="478"/>
          <ac:picMkLst>
            <pc:docMk/>
            <pc:sldMk cId="4194964357" sldId="373"/>
            <ac:picMk id="7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13:58.849" v="7332" actId="14100"/>
        <pc:sldMkLst>
          <pc:docMk/>
          <pc:sldMk cId="503786863" sldId="374"/>
        </pc:sldMkLst>
        <pc:spChg chg="mod">
          <ac:chgData name="Levent Altan | VSE" userId="f8c0e96d-51d6-4d84-b8c5-12d134c2b4b5" providerId="ADAL" clId="{FA6A1D5C-4693-423F-9701-936D2097BE98}" dt="2020-06-25T22:13:50.699" v="7330" actId="1076"/>
          <ac:spMkLst>
            <pc:docMk/>
            <pc:sldMk cId="503786863" sldId="374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13:58.849" v="7332" actId="14100"/>
          <ac:spMkLst>
            <pc:docMk/>
            <pc:sldMk cId="503786863" sldId="374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13:43.620" v="7328"/>
          <ac:spMkLst>
            <pc:docMk/>
            <pc:sldMk cId="503786863" sldId="374"/>
            <ac:spMk id="5" creationId="{B4614565-1CAD-4D1E-9B3C-73C7E2C80466}"/>
          </ac:spMkLst>
        </pc:spChg>
        <pc:picChg chg="del">
          <ac:chgData name="Levent Altan | VSE" userId="f8c0e96d-51d6-4d84-b8c5-12d134c2b4b5" providerId="ADAL" clId="{FA6A1D5C-4693-423F-9701-936D2097BE98}" dt="2020-06-25T22:13:45.659" v="7329" actId="478"/>
          <ac:picMkLst>
            <pc:docMk/>
            <pc:sldMk cId="503786863" sldId="374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20:13.636" v="7386" actId="27636"/>
        <pc:sldMkLst>
          <pc:docMk/>
          <pc:sldMk cId="1822448850" sldId="382"/>
        </pc:sldMkLst>
        <pc:spChg chg="mod">
          <ac:chgData name="Levent Altan | VSE" userId="f8c0e96d-51d6-4d84-b8c5-12d134c2b4b5" providerId="ADAL" clId="{FA6A1D5C-4693-423F-9701-936D2097BE98}" dt="2020-06-25T21:21:11.108" v="5107" actId="14100"/>
          <ac:spMkLst>
            <pc:docMk/>
            <pc:sldMk cId="1822448850" sldId="382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20:13.636" v="7386" actId="27636"/>
          <ac:spMkLst>
            <pc:docMk/>
            <pc:sldMk cId="1822448850" sldId="382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21:01.303" v="5104"/>
          <ac:spMkLst>
            <pc:docMk/>
            <pc:sldMk cId="1822448850" sldId="382"/>
            <ac:spMk id="5" creationId="{9928CDA5-CECB-4B0D-BDA1-92460EBC4663}"/>
          </ac:spMkLst>
        </pc:spChg>
        <pc:picChg chg="del">
          <ac:chgData name="Levent Altan | VSE" userId="f8c0e96d-51d6-4d84-b8c5-12d134c2b4b5" providerId="ADAL" clId="{FA6A1D5C-4693-423F-9701-936D2097BE98}" dt="2020-06-25T21:21:03.592" v="5105" actId="478"/>
          <ac:picMkLst>
            <pc:docMk/>
            <pc:sldMk cId="1822448850" sldId="382"/>
            <ac:picMk id="4" creationId="{00000000-0000-0000-0000-000000000000}"/>
          </ac:picMkLst>
        </pc:picChg>
      </pc:sldChg>
      <pc:sldChg chg="addSp delSp modSp mod ord">
        <pc:chgData name="Levent Altan | VSE" userId="f8c0e96d-51d6-4d84-b8c5-12d134c2b4b5" providerId="ADAL" clId="{FA6A1D5C-4693-423F-9701-936D2097BE98}" dt="2020-06-25T22:21:36.605" v="7401" actId="113"/>
        <pc:sldMkLst>
          <pc:docMk/>
          <pc:sldMk cId="2912386065" sldId="383"/>
        </pc:sldMkLst>
        <pc:spChg chg="mod">
          <ac:chgData name="Levent Altan | VSE" userId="f8c0e96d-51d6-4d84-b8c5-12d134c2b4b5" providerId="ADAL" clId="{FA6A1D5C-4693-423F-9701-936D2097BE98}" dt="2020-06-25T21:20:47.748" v="5102" actId="1076"/>
          <ac:spMkLst>
            <pc:docMk/>
            <pc:sldMk cId="2912386065" sldId="383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21:36.605" v="7401" actId="113"/>
          <ac:spMkLst>
            <pc:docMk/>
            <pc:sldMk cId="2912386065" sldId="383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20:40.928" v="5100"/>
          <ac:spMkLst>
            <pc:docMk/>
            <pc:sldMk cId="2912386065" sldId="383"/>
            <ac:spMk id="5" creationId="{C5E8CC84-7FBF-417F-95F9-10DCF661A25A}"/>
          </ac:spMkLst>
        </pc:spChg>
        <pc:picChg chg="del">
          <ac:chgData name="Levent Altan | VSE" userId="f8c0e96d-51d6-4d84-b8c5-12d134c2b4b5" providerId="ADAL" clId="{FA6A1D5C-4693-423F-9701-936D2097BE98}" dt="2020-06-25T21:20:43.930" v="5101" actId="478"/>
          <ac:picMkLst>
            <pc:docMk/>
            <pc:sldMk cId="2912386065" sldId="383"/>
            <ac:picMk id="4" creationId="{00000000-0000-0000-0000-000000000000}"/>
          </ac:picMkLst>
        </pc:picChg>
      </pc:sldChg>
      <pc:sldChg chg="addSp modSp mod">
        <pc:chgData name="Levent Altan | VSE" userId="f8c0e96d-51d6-4d84-b8c5-12d134c2b4b5" providerId="ADAL" clId="{FA6A1D5C-4693-423F-9701-936D2097BE98}" dt="2020-06-25T21:24:48.047" v="5139"/>
        <pc:sldMkLst>
          <pc:docMk/>
          <pc:sldMk cId="2720280308" sldId="397"/>
        </pc:sldMkLst>
        <pc:spChg chg="mod">
          <ac:chgData name="Levent Altan | VSE" userId="f8c0e96d-51d6-4d84-b8c5-12d134c2b4b5" providerId="ADAL" clId="{FA6A1D5C-4693-423F-9701-936D2097BE98}" dt="2020-06-25T21:24:39.567" v="5138" actId="14100"/>
          <ac:spMkLst>
            <pc:docMk/>
            <pc:sldMk cId="2720280308" sldId="397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24:48.047" v="5139"/>
          <ac:spMkLst>
            <pc:docMk/>
            <pc:sldMk cId="2720280308" sldId="397"/>
            <ac:spMk id="5" creationId="{40887ADC-E234-4E22-80B9-2CA501CEF1B3}"/>
          </ac:spMkLst>
        </pc:spChg>
        <pc:picChg chg="mod">
          <ac:chgData name="Levent Altan | VSE" userId="f8c0e96d-51d6-4d84-b8c5-12d134c2b4b5" providerId="ADAL" clId="{FA6A1D5C-4693-423F-9701-936D2097BE98}" dt="2020-06-25T21:24:25.876" v="5131" actId="1076"/>
          <ac:picMkLst>
            <pc:docMk/>
            <pc:sldMk cId="2720280308" sldId="397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34:52.404" v="7775" actId="20577"/>
        <pc:sldMkLst>
          <pc:docMk/>
          <pc:sldMk cId="859580128" sldId="398"/>
        </pc:sldMkLst>
        <pc:spChg chg="mod">
          <ac:chgData name="Levent Altan | VSE" userId="f8c0e96d-51d6-4d84-b8c5-12d134c2b4b5" providerId="ADAL" clId="{FA6A1D5C-4693-423F-9701-936D2097BE98}" dt="2020-06-25T22:34:52.404" v="7775" actId="20577"/>
          <ac:spMkLst>
            <pc:docMk/>
            <pc:sldMk cId="859580128" sldId="398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6:39.865" v="5038"/>
          <ac:spMkLst>
            <pc:docMk/>
            <pc:sldMk cId="859580128" sldId="398"/>
            <ac:spMk id="6" creationId="{3D0B1CE4-D5C3-4FBA-9866-7F864533ACD3}"/>
          </ac:spMkLst>
        </pc:spChg>
        <pc:picChg chg="del">
          <ac:chgData name="Levent Altan | VSE" userId="f8c0e96d-51d6-4d84-b8c5-12d134c2b4b5" providerId="ADAL" clId="{FA6A1D5C-4693-423F-9701-936D2097BE98}" dt="2020-06-25T21:16:28.319" v="5035" actId="478"/>
          <ac:picMkLst>
            <pc:docMk/>
            <pc:sldMk cId="859580128" sldId="398"/>
            <ac:picMk id="5" creationId="{00000000-0000-0000-0000-000000000000}"/>
          </ac:picMkLst>
        </pc:picChg>
      </pc:sldChg>
      <pc:sldChg chg="addSp delSp modSp mod modNotesTx">
        <pc:chgData name="Levent Altan | VSE" userId="f8c0e96d-51d6-4d84-b8c5-12d134c2b4b5" providerId="ADAL" clId="{FA6A1D5C-4693-423F-9701-936D2097BE98}" dt="2020-06-25T22:42:26.440" v="7892" actId="20577"/>
        <pc:sldMkLst>
          <pc:docMk/>
          <pc:sldMk cId="1165994985" sldId="399"/>
        </pc:sldMkLst>
        <pc:spChg chg="mod">
          <ac:chgData name="Levent Altan | VSE" userId="f8c0e96d-51d6-4d84-b8c5-12d134c2b4b5" providerId="ADAL" clId="{FA6A1D5C-4693-423F-9701-936D2097BE98}" dt="2020-06-25T21:26:29.387" v="5162" actId="14100"/>
          <ac:spMkLst>
            <pc:docMk/>
            <pc:sldMk cId="1165994985" sldId="399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26:16.441" v="5159"/>
          <ac:spMkLst>
            <pc:docMk/>
            <pc:sldMk cId="1165994985" sldId="399"/>
            <ac:spMk id="5" creationId="{F01DD22A-B055-40B6-95C6-B2ADFB008889}"/>
          </ac:spMkLst>
        </pc:spChg>
        <pc:picChg chg="del">
          <ac:chgData name="Levent Altan | VSE" userId="f8c0e96d-51d6-4d84-b8c5-12d134c2b4b5" providerId="ADAL" clId="{FA6A1D5C-4693-423F-9701-936D2097BE98}" dt="2020-06-25T21:26:18.800" v="5160" actId="478"/>
          <ac:picMkLst>
            <pc:docMk/>
            <pc:sldMk cId="1165994985" sldId="399"/>
            <ac:picMk id="4" creationId="{00000000-0000-0000-0000-000000000000}"/>
          </ac:picMkLst>
        </pc:picChg>
      </pc:sldChg>
      <pc:sldChg chg="addSp delSp modSp mod modNotesTx">
        <pc:chgData name="Levent Altan | VSE" userId="f8c0e96d-51d6-4d84-b8c5-12d134c2b4b5" providerId="ADAL" clId="{FA6A1D5C-4693-423F-9701-936D2097BE98}" dt="2020-06-25T23:08:00.051" v="9191" actId="20577"/>
        <pc:sldMkLst>
          <pc:docMk/>
          <pc:sldMk cId="1635723261" sldId="405"/>
        </pc:sldMkLst>
        <pc:spChg chg="mod">
          <ac:chgData name="Levent Altan | VSE" userId="f8c0e96d-51d6-4d84-b8c5-12d134c2b4b5" providerId="ADAL" clId="{FA6A1D5C-4693-423F-9701-936D2097BE98}" dt="2020-06-25T23:06:28.067" v="9178" actId="27636"/>
          <ac:spMkLst>
            <pc:docMk/>
            <pc:sldMk cId="1635723261" sldId="405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3:06:54.754" v="9189" actId="207"/>
          <ac:spMkLst>
            <pc:docMk/>
            <pc:sldMk cId="1635723261" sldId="405"/>
            <ac:spMk id="4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27:09.930" v="5174"/>
          <ac:spMkLst>
            <pc:docMk/>
            <pc:sldMk cId="1635723261" sldId="405"/>
            <ac:spMk id="6" creationId="{43BB577E-91E7-4C5D-9713-0767D6DED1B7}"/>
          </ac:spMkLst>
        </pc:spChg>
        <pc:picChg chg="del">
          <ac:chgData name="Levent Altan | VSE" userId="f8c0e96d-51d6-4d84-b8c5-12d134c2b4b5" providerId="ADAL" clId="{FA6A1D5C-4693-423F-9701-936D2097BE98}" dt="2020-06-25T21:27:08.666" v="5173" actId="478"/>
          <ac:picMkLst>
            <pc:docMk/>
            <pc:sldMk cId="1635723261" sldId="405"/>
            <ac:picMk id="5" creationId="{00000000-0000-0000-0000-000000000000}"/>
          </ac:picMkLst>
        </pc:picChg>
      </pc:sldChg>
      <pc:sldChg chg="addSp delSp modSp mod ord modNotesTx">
        <pc:chgData name="Levent Altan | VSE" userId="f8c0e96d-51d6-4d84-b8c5-12d134c2b4b5" providerId="ADAL" clId="{FA6A1D5C-4693-423F-9701-936D2097BE98}" dt="2020-06-25T23:09:00.974" v="9225" actId="20577"/>
        <pc:sldMkLst>
          <pc:docMk/>
          <pc:sldMk cId="4198789172" sldId="407"/>
        </pc:sldMkLst>
        <pc:spChg chg="mod">
          <ac:chgData name="Levent Altan | VSE" userId="f8c0e96d-51d6-4d84-b8c5-12d134c2b4b5" providerId="ADAL" clId="{FA6A1D5C-4693-423F-9701-936D2097BE98}" dt="2020-06-25T23:09:00.974" v="9225" actId="20577"/>
          <ac:spMkLst>
            <pc:docMk/>
            <pc:sldMk cId="4198789172" sldId="407"/>
            <ac:spMk id="4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27:15.692" v="5176"/>
          <ac:spMkLst>
            <pc:docMk/>
            <pc:sldMk cId="4198789172" sldId="407"/>
            <ac:spMk id="6" creationId="{06FB6B67-CA60-4190-B4B0-2128266B9A7C}"/>
          </ac:spMkLst>
        </pc:spChg>
        <pc:picChg chg="del">
          <ac:chgData name="Levent Altan | VSE" userId="f8c0e96d-51d6-4d84-b8c5-12d134c2b4b5" providerId="ADAL" clId="{FA6A1D5C-4693-423F-9701-936D2097BE98}" dt="2020-06-25T21:27:14.715" v="5175" actId="478"/>
          <ac:picMkLst>
            <pc:docMk/>
            <pc:sldMk cId="4198789172" sldId="407"/>
            <ac:picMk id="5" creationId="{00000000-0000-0000-0000-000000000000}"/>
          </ac:picMkLst>
        </pc:picChg>
      </pc:sldChg>
      <pc:sldChg chg="ord">
        <pc:chgData name="Levent Altan | VSE" userId="f8c0e96d-51d6-4d84-b8c5-12d134c2b4b5" providerId="ADAL" clId="{FA6A1D5C-4693-423F-9701-936D2097BE98}" dt="2020-06-25T22:44:24.109" v="7900"/>
        <pc:sldMkLst>
          <pc:docMk/>
          <pc:sldMk cId="3532986903" sldId="411"/>
        </pc:sldMkLst>
      </pc:sldChg>
      <pc:sldChg chg="addSp modSp mod">
        <pc:chgData name="Levent Altan | VSE" userId="f8c0e96d-51d6-4d84-b8c5-12d134c2b4b5" providerId="ADAL" clId="{FA6A1D5C-4693-423F-9701-936D2097BE98}" dt="2020-06-25T23:15:04.408" v="9670"/>
        <pc:sldMkLst>
          <pc:docMk/>
          <pc:sldMk cId="4016382427" sldId="415"/>
        </pc:sldMkLst>
        <pc:spChg chg="add mod">
          <ac:chgData name="Levent Altan | VSE" userId="f8c0e96d-51d6-4d84-b8c5-12d134c2b4b5" providerId="ADAL" clId="{FA6A1D5C-4693-423F-9701-936D2097BE98}" dt="2020-06-25T23:15:04.408" v="9670"/>
          <ac:spMkLst>
            <pc:docMk/>
            <pc:sldMk cId="4016382427" sldId="415"/>
            <ac:spMk id="5" creationId="{DB151A0A-E80A-42E7-B3D8-9A5EFC003A03}"/>
          </ac:spMkLst>
        </pc:spChg>
        <pc:picChg chg="mod">
          <ac:chgData name="Levent Altan | VSE" userId="f8c0e96d-51d6-4d84-b8c5-12d134c2b4b5" providerId="ADAL" clId="{FA6A1D5C-4693-423F-9701-936D2097BE98}" dt="2020-06-25T23:15:02.766" v="9669" actId="1076"/>
          <ac:picMkLst>
            <pc:docMk/>
            <pc:sldMk cId="4016382427" sldId="415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3:15:14.679" v="9673"/>
        <pc:sldMkLst>
          <pc:docMk/>
          <pc:sldMk cId="1567289632" sldId="416"/>
        </pc:sldMkLst>
        <pc:spChg chg="mod">
          <ac:chgData name="Levent Altan | VSE" userId="f8c0e96d-51d6-4d84-b8c5-12d134c2b4b5" providerId="ADAL" clId="{FA6A1D5C-4693-423F-9701-936D2097BE98}" dt="2020-06-25T23:15:12.754" v="9672" actId="1076"/>
          <ac:spMkLst>
            <pc:docMk/>
            <pc:sldMk cId="1567289632" sldId="416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3:13:33.668" v="9642" actId="207"/>
          <ac:spMkLst>
            <pc:docMk/>
            <pc:sldMk cId="1567289632" sldId="416"/>
            <ac:spMk id="4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3:15:14.679" v="9673"/>
          <ac:spMkLst>
            <pc:docMk/>
            <pc:sldMk cId="1567289632" sldId="416"/>
            <ac:spMk id="6" creationId="{FBCF726A-EC96-4858-A00A-D971359872BC}"/>
          </ac:spMkLst>
        </pc:spChg>
        <pc:picChg chg="del">
          <ac:chgData name="Levent Altan | VSE" userId="f8c0e96d-51d6-4d84-b8c5-12d134c2b4b5" providerId="ADAL" clId="{FA6A1D5C-4693-423F-9701-936D2097BE98}" dt="2020-06-25T23:15:09.353" v="9671" actId="478"/>
          <ac:picMkLst>
            <pc:docMk/>
            <pc:sldMk cId="1567289632" sldId="416"/>
            <ac:picMk id="5" creationId="{00000000-0000-0000-0000-000000000000}"/>
          </ac:picMkLst>
        </pc:picChg>
      </pc:sldChg>
      <pc:sldChg chg="addSp delSp modSp mod ord">
        <pc:chgData name="Levent Altan | VSE" userId="f8c0e96d-51d6-4d84-b8c5-12d134c2b4b5" providerId="ADAL" clId="{FA6A1D5C-4693-423F-9701-936D2097BE98}" dt="2020-06-25T22:18:29.046" v="7372" actId="1076"/>
        <pc:sldMkLst>
          <pc:docMk/>
          <pc:sldMk cId="2137035612" sldId="425"/>
        </pc:sldMkLst>
        <pc:spChg chg="mod">
          <ac:chgData name="Levent Altan | VSE" userId="f8c0e96d-51d6-4d84-b8c5-12d134c2b4b5" providerId="ADAL" clId="{FA6A1D5C-4693-423F-9701-936D2097BE98}" dt="2020-06-25T22:17:54.223" v="7368" actId="1076"/>
          <ac:spMkLst>
            <pc:docMk/>
            <pc:sldMk cId="2137035612" sldId="425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18:23.097" v="7371"/>
          <ac:spMkLst>
            <pc:docMk/>
            <pc:sldMk cId="2137035612" sldId="425"/>
            <ac:spMk id="18" creationId="{8A899211-610D-4AFA-A0AD-2F9C6AF76BBA}"/>
          </ac:spMkLst>
        </pc:spChg>
        <pc:grpChg chg="add mod">
          <ac:chgData name="Levent Altan | VSE" userId="f8c0e96d-51d6-4d84-b8c5-12d134c2b4b5" providerId="ADAL" clId="{FA6A1D5C-4693-423F-9701-936D2097BE98}" dt="2020-06-25T22:18:29.046" v="7372" actId="1076"/>
          <ac:grpSpMkLst>
            <pc:docMk/>
            <pc:sldMk cId="2137035612" sldId="425"/>
            <ac:grpSpMk id="3" creationId="{4E979488-E45B-46EF-BA63-8B7127AB1319}"/>
          </ac:grpSpMkLst>
        </pc:grpChg>
        <pc:grpChg chg="mod">
          <ac:chgData name="Levent Altan | VSE" userId="f8c0e96d-51d6-4d84-b8c5-12d134c2b4b5" providerId="ADAL" clId="{FA6A1D5C-4693-423F-9701-936D2097BE98}" dt="2020-06-25T22:18:17.230" v="7369" actId="164"/>
          <ac:grpSpMkLst>
            <pc:docMk/>
            <pc:sldMk cId="2137035612" sldId="425"/>
            <ac:grpSpMk id="12" creationId="{00000000-0000-0000-0000-000000000000}"/>
          </ac:grpSpMkLst>
        </pc:grpChg>
        <pc:graphicFrameChg chg="mod">
          <ac:chgData name="Levent Altan | VSE" userId="f8c0e96d-51d6-4d84-b8c5-12d134c2b4b5" providerId="ADAL" clId="{FA6A1D5C-4693-423F-9701-936D2097BE98}" dt="2020-06-25T22:18:17.230" v="7369" actId="164"/>
          <ac:graphicFrameMkLst>
            <pc:docMk/>
            <pc:sldMk cId="2137035612" sldId="425"/>
            <ac:graphicFrameMk id="6" creationId="{00000000-0000-0000-0000-000000000000}"/>
          </ac:graphicFrameMkLst>
        </pc:graphicFrameChg>
        <pc:picChg chg="del">
          <ac:chgData name="Levent Altan | VSE" userId="f8c0e96d-51d6-4d84-b8c5-12d134c2b4b5" providerId="ADAL" clId="{FA6A1D5C-4693-423F-9701-936D2097BE98}" dt="2020-06-25T22:17:48.173" v="7366" actId="478"/>
          <ac:picMkLst>
            <pc:docMk/>
            <pc:sldMk cId="2137035612" sldId="425"/>
            <ac:picMk id="5" creationId="{00000000-0000-0000-0000-000000000000}"/>
          </ac:picMkLst>
        </pc:picChg>
        <pc:cxnChg chg="mod">
          <ac:chgData name="Levent Altan | VSE" userId="f8c0e96d-51d6-4d84-b8c5-12d134c2b4b5" providerId="ADAL" clId="{FA6A1D5C-4693-423F-9701-936D2097BE98}" dt="2020-06-25T22:18:17.230" v="7369" actId="164"/>
          <ac:cxnSpMkLst>
            <pc:docMk/>
            <pc:sldMk cId="2137035612" sldId="425"/>
            <ac:cxnSpMk id="14" creationId="{00000000-0000-0000-0000-000000000000}"/>
          </ac:cxnSpMkLst>
        </pc:cxnChg>
        <pc:cxnChg chg="mod">
          <ac:chgData name="Levent Altan | VSE" userId="f8c0e96d-51d6-4d84-b8c5-12d134c2b4b5" providerId="ADAL" clId="{FA6A1D5C-4693-423F-9701-936D2097BE98}" dt="2020-06-25T22:18:17.230" v="7369" actId="164"/>
          <ac:cxnSpMkLst>
            <pc:docMk/>
            <pc:sldMk cId="2137035612" sldId="425"/>
            <ac:cxnSpMk id="15" creationId="{00000000-0000-0000-0000-000000000000}"/>
          </ac:cxnSpMkLst>
        </pc:cxnChg>
        <pc:cxnChg chg="mod">
          <ac:chgData name="Levent Altan | VSE" userId="f8c0e96d-51d6-4d84-b8c5-12d134c2b4b5" providerId="ADAL" clId="{FA6A1D5C-4693-423F-9701-936D2097BE98}" dt="2020-06-25T22:18:17.230" v="7369" actId="164"/>
          <ac:cxnSpMkLst>
            <pc:docMk/>
            <pc:sldMk cId="2137035612" sldId="425"/>
            <ac:cxnSpMk id="17" creationId="{00000000-0000-0000-0000-000000000000}"/>
          </ac:cxnSpMkLst>
        </pc:cxnChg>
        <pc:cxnChg chg="mod">
          <ac:chgData name="Levent Altan | VSE" userId="f8c0e96d-51d6-4d84-b8c5-12d134c2b4b5" providerId="ADAL" clId="{FA6A1D5C-4693-423F-9701-936D2097BE98}" dt="2020-06-25T22:18:17.230" v="7369" actId="164"/>
          <ac:cxnSpMkLst>
            <pc:docMk/>
            <pc:sldMk cId="2137035612" sldId="425"/>
            <ac:cxnSpMk id="20" creationId="{00000000-0000-0000-0000-000000000000}"/>
          </ac:cxnSpMkLst>
        </pc:cxnChg>
      </pc:sldChg>
      <pc:sldChg chg="addSp delSp modSp mod ord modNotesTx">
        <pc:chgData name="Levent Altan | VSE" userId="f8c0e96d-51d6-4d84-b8c5-12d134c2b4b5" providerId="ADAL" clId="{FA6A1D5C-4693-423F-9701-936D2097BE98}" dt="2020-06-25T22:17:43.205" v="7365" actId="20577"/>
        <pc:sldMkLst>
          <pc:docMk/>
          <pc:sldMk cId="1031456549" sldId="426"/>
        </pc:sldMkLst>
        <pc:spChg chg="add mod">
          <ac:chgData name="Levent Altan | VSE" userId="f8c0e96d-51d6-4d84-b8c5-12d134c2b4b5" providerId="ADAL" clId="{FA6A1D5C-4693-423F-9701-936D2097BE98}" dt="2020-06-25T22:17:36.471" v="7364" actId="1076"/>
          <ac:spMkLst>
            <pc:docMk/>
            <pc:sldMk cId="1031456549" sldId="426"/>
            <ac:spMk id="10" creationId="{DEF4ADE0-374B-4E92-A034-0E3188BE1C64}"/>
          </ac:spMkLst>
        </pc:spChg>
        <pc:picChg chg="del">
          <ac:chgData name="Levent Altan | VSE" userId="f8c0e96d-51d6-4d84-b8c5-12d134c2b4b5" providerId="ADAL" clId="{FA6A1D5C-4693-423F-9701-936D2097BE98}" dt="2020-06-25T22:17:22.130" v="7362" actId="478"/>
          <ac:picMkLst>
            <pc:docMk/>
            <pc:sldMk cId="1031456549" sldId="426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17:07.102" v="7361" actId="27636"/>
        <pc:sldMkLst>
          <pc:docMk/>
          <pc:sldMk cId="1195737787" sldId="427"/>
        </pc:sldMkLst>
        <pc:spChg chg="mod">
          <ac:chgData name="Levent Altan | VSE" userId="f8c0e96d-51d6-4d84-b8c5-12d134c2b4b5" providerId="ADAL" clId="{FA6A1D5C-4693-423F-9701-936D2097BE98}" dt="2020-06-25T22:14:14.508" v="7334" actId="1076"/>
          <ac:spMkLst>
            <pc:docMk/>
            <pc:sldMk cId="1195737787" sldId="427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17:07.102" v="7361" actId="27636"/>
          <ac:spMkLst>
            <pc:docMk/>
            <pc:sldMk cId="1195737787" sldId="427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14:21.420" v="7336"/>
          <ac:spMkLst>
            <pc:docMk/>
            <pc:sldMk cId="1195737787" sldId="427"/>
            <ac:spMk id="5" creationId="{12F79240-6656-4C36-B7CA-36C28711DDE2}"/>
          </ac:spMkLst>
        </pc:spChg>
        <pc:picChg chg="del">
          <ac:chgData name="Levent Altan | VSE" userId="f8c0e96d-51d6-4d84-b8c5-12d134c2b4b5" providerId="ADAL" clId="{FA6A1D5C-4693-423F-9701-936D2097BE98}" dt="2020-06-25T22:14:10.769" v="7333" actId="478"/>
          <ac:picMkLst>
            <pc:docMk/>
            <pc:sldMk cId="1195737787" sldId="427"/>
            <ac:picMk id="4" creationId="{00000000-0000-0000-0000-000000000000}"/>
          </ac:picMkLst>
        </pc:picChg>
      </pc:sldChg>
      <pc:sldChg chg="addSp modSp mod">
        <pc:chgData name="Levent Altan | VSE" userId="f8c0e96d-51d6-4d84-b8c5-12d134c2b4b5" providerId="ADAL" clId="{FA6A1D5C-4693-423F-9701-936D2097BE98}" dt="2020-06-25T21:23:06.470" v="5121" actId="1076"/>
        <pc:sldMkLst>
          <pc:docMk/>
          <pc:sldMk cId="36093959" sldId="428"/>
        </pc:sldMkLst>
        <pc:spChg chg="mod">
          <ac:chgData name="Levent Altan | VSE" userId="f8c0e96d-51d6-4d84-b8c5-12d134c2b4b5" providerId="ADAL" clId="{FA6A1D5C-4693-423F-9701-936D2097BE98}" dt="2020-06-25T21:23:02.214" v="5120" actId="20577"/>
          <ac:spMkLst>
            <pc:docMk/>
            <pc:sldMk cId="36093959" sldId="428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4:29.796" v="5006"/>
          <ac:spMkLst>
            <pc:docMk/>
            <pc:sldMk cId="36093959" sldId="428"/>
            <ac:spMk id="5" creationId="{9C4C072A-2B38-4829-BF74-704EC1B22FBF}"/>
          </ac:spMkLst>
        </pc:spChg>
        <pc:picChg chg="mod">
          <ac:chgData name="Levent Altan | VSE" userId="f8c0e96d-51d6-4d84-b8c5-12d134c2b4b5" providerId="ADAL" clId="{FA6A1D5C-4693-423F-9701-936D2097BE98}" dt="2020-06-25T21:23:06.470" v="5121" actId="1076"/>
          <ac:picMkLst>
            <pc:docMk/>
            <pc:sldMk cId="36093959" sldId="428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31:34.346" v="7703" actId="1076"/>
        <pc:sldMkLst>
          <pc:docMk/>
          <pc:sldMk cId="4147081133" sldId="429"/>
        </pc:sldMkLst>
        <pc:spChg chg="mod">
          <ac:chgData name="Levent Altan | VSE" userId="f8c0e96d-51d6-4d84-b8c5-12d134c2b4b5" providerId="ADAL" clId="{FA6A1D5C-4693-423F-9701-936D2097BE98}" dt="2020-06-25T21:14:41.126" v="5009" actId="1076"/>
          <ac:spMkLst>
            <pc:docMk/>
            <pc:sldMk cId="4147081133" sldId="429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4:47.870" v="5011"/>
          <ac:spMkLst>
            <pc:docMk/>
            <pc:sldMk cId="4147081133" sldId="429"/>
            <ac:spMk id="6" creationId="{48257FDE-26F7-4200-879E-F8708E7C395E}"/>
          </ac:spMkLst>
        </pc:spChg>
        <pc:graphicFrameChg chg="mod">
          <ac:chgData name="Levent Altan | VSE" userId="f8c0e96d-51d6-4d84-b8c5-12d134c2b4b5" providerId="ADAL" clId="{FA6A1D5C-4693-423F-9701-936D2097BE98}" dt="2020-06-25T22:31:34.346" v="7703" actId="1076"/>
          <ac:graphicFrameMkLst>
            <pc:docMk/>
            <pc:sldMk cId="4147081133" sldId="429"/>
            <ac:graphicFrameMk id="5" creationId="{00000000-0000-0000-0000-000000000000}"/>
          </ac:graphicFrameMkLst>
        </pc:graphicFrameChg>
        <pc:picChg chg="del">
          <ac:chgData name="Levent Altan | VSE" userId="f8c0e96d-51d6-4d84-b8c5-12d134c2b4b5" providerId="ADAL" clId="{FA6A1D5C-4693-423F-9701-936D2097BE98}" dt="2020-06-25T21:14:33.737" v="5007" actId="478"/>
          <ac:picMkLst>
            <pc:docMk/>
            <pc:sldMk cId="4147081133" sldId="429"/>
            <ac:picMk id="4" creationId="{00000000-0000-0000-0000-000000000000}"/>
          </ac:picMkLst>
        </pc:picChg>
      </pc:sldChg>
      <pc:sldChg chg="addSp delSp modSp mod ord">
        <pc:chgData name="Levent Altan | VSE" userId="f8c0e96d-51d6-4d84-b8c5-12d134c2b4b5" providerId="ADAL" clId="{FA6A1D5C-4693-423F-9701-936D2097BE98}" dt="2020-06-25T21:15:30.749" v="5020" actId="14100"/>
        <pc:sldMkLst>
          <pc:docMk/>
          <pc:sldMk cId="1215879205" sldId="430"/>
        </pc:sldMkLst>
        <pc:spChg chg="mod">
          <ac:chgData name="Levent Altan | VSE" userId="f8c0e96d-51d6-4d84-b8c5-12d134c2b4b5" providerId="ADAL" clId="{FA6A1D5C-4693-423F-9701-936D2097BE98}" dt="2020-06-25T21:15:30.749" v="5020" actId="14100"/>
          <ac:spMkLst>
            <pc:docMk/>
            <pc:sldMk cId="1215879205" sldId="430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1:15:15.741" v="5016" actId="1076"/>
          <ac:spMkLst>
            <pc:docMk/>
            <pc:sldMk cId="1215879205" sldId="430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5:17.978" v="5017"/>
          <ac:spMkLst>
            <pc:docMk/>
            <pc:sldMk cId="1215879205" sldId="430"/>
            <ac:spMk id="5" creationId="{539C77AD-155E-4211-985D-E66883E320D3}"/>
          </ac:spMkLst>
        </pc:spChg>
        <pc:picChg chg="del">
          <ac:chgData name="Levent Altan | VSE" userId="f8c0e96d-51d6-4d84-b8c5-12d134c2b4b5" providerId="ADAL" clId="{FA6A1D5C-4693-423F-9701-936D2097BE98}" dt="2020-06-25T21:15:08.143" v="5014" actId="478"/>
          <ac:picMkLst>
            <pc:docMk/>
            <pc:sldMk cId="1215879205" sldId="430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33:45.331" v="7755" actId="207"/>
        <pc:sldMkLst>
          <pc:docMk/>
          <pc:sldMk cId="1618811818" sldId="431"/>
        </pc:sldMkLst>
        <pc:spChg chg="mod">
          <ac:chgData name="Levent Altan | VSE" userId="f8c0e96d-51d6-4d84-b8c5-12d134c2b4b5" providerId="ADAL" clId="{FA6A1D5C-4693-423F-9701-936D2097BE98}" dt="2020-06-25T21:13:40.732" v="4998" actId="122"/>
          <ac:spMkLst>
            <pc:docMk/>
            <pc:sldMk cId="1618811818" sldId="431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33:45.331" v="7755" actId="207"/>
          <ac:spMkLst>
            <pc:docMk/>
            <pc:sldMk cId="1618811818" sldId="431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5:34.330" v="5021"/>
          <ac:spMkLst>
            <pc:docMk/>
            <pc:sldMk cId="1618811818" sldId="431"/>
            <ac:spMk id="5" creationId="{77844E5E-994B-4F20-A1FA-8670B1A46CBA}"/>
          </ac:spMkLst>
        </pc:spChg>
        <pc:picChg chg="del">
          <ac:chgData name="Levent Altan | VSE" userId="f8c0e96d-51d6-4d84-b8c5-12d134c2b4b5" providerId="ADAL" clId="{FA6A1D5C-4693-423F-9701-936D2097BE98}" dt="2020-06-25T21:13:45.180" v="4999" actId="478"/>
          <ac:picMkLst>
            <pc:docMk/>
            <pc:sldMk cId="1618811818" sldId="431"/>
            <ac:picMk id="4" creationId="{00000000-0000-0000-0000-000000000000}"/>
          </ac:picMkLst>
        </pc:picChg>
      </pc:sldChg>
      <pc:sldChg chg="add del">
        <pc:chgData name="Levent Altan | VSE" userId="f8c0e96d-51d6-4d84-b8c5-12d134c2b4b5" providerId="ADAL" clId="{FA6A1D5C-4693-423F-9701-936D2097BE98}" dt="2020-06-25T21:00:45.351" v="4705" actId="47"/>
        <pc:sldMkLst>
          <pc:docMk/>
          <pc:sldMk cId="1789328614" sldId="432"/>
        </pc:sldMkLst>
      </pc:sldChg>
      <pc:sldChg chg="del">
        <pc:chgData name="Levent Altan | VSE" userId="f8c0e96d-51d6-4d84-b8c5-12d134c2b4b5" providerId="ADAL" clId="{FA6A1D5C-4693-423F-9701-936D2097BE98}" dt="2020-06-25T21:00:48.064" v="4706" actId="47"/>
        <pc:sldMkLst>
          <pc:docMk/>
          <pc:sldMk cId="3833564562" sldId="433"/>
        </pc:sldMkLst>
      </pc:sldChg>
      <pc:sldChg chg="modSp del mod">
        <pc:chgData name="Levent Altan | VSE" userId="f8c0e96d-51d6-4d84-b8c5-12d134c2b4b5" providerId="ADAL" clId="{FA6A1D5C-4693-423F-9701-936D2097BE98}" dt="2020-06-24T11:38:01.414" v="1375" actId="47"/>
        <pc:sldMkLst>
          <pc:docMk/>
          <pc:sldMk cId="2399711149" sldId="436"/>
        </pc:sldMkLst>
        <pc:spChg chg="mod">
          <ac:chgData name="Levent Altan | VSE" userId="f8c0e96d-51d6-4d84-b8c5-12d134c2b4b5" providerId="ADAL" clId="{FA6A1D5C-4693-423F-9701-936D2097BE98}" dt="2020-06-24T11:37:26.796" v="1366" actId="6549"/>
          <ac:spMkLst>
            <pc:docMk/>
            <pc:sldMk cId="2399711149" sldId="436"/>
            <ac:spMk id="3" creationId="{00000000-0000-0000-0000-000000000000}"/>
          </ac:spMkLst>
        </pc:spChg>
      </pc:sldChg>
      <pc:sldChg chg="addSp modSp mod">
        <pc:chgData name="Levent Altan | VSE" userId="f8c0e96d-51d6-4d84-b8c5-12d134c2b4b5" providerId="ADAL" clId="{FA6A1D5C-4693-423F-9701-936D2097BE98}" dt="2020-06-25T22:35:41.841" v="7784" actId="14100"/>
        <pc:sldMkLst>
          <pc:docMk/>
          <pc:sldMk cId="3922455369" sldId="437"/>
        </pc:sldMkLst>
        <pc:spChg chg="mod">
          <ac:chgData name="Levent Altan | VSE" userId="f8c0e96d-51d6-4d84-b8c5-12d134c2b4b5" providerId="ADAL" clId="{FA6A1D5C-4693-423F-9701-936D2097BE98}" dt="2020-06-25T22:35:41.841" v="7784" actId="14100"/>
          <ac:spMkLst>
            <pc:docMk/>
            <pc:sldMk cId="3922455369" sldId="437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7:10.329" v="5040"/>
          <ac:spMkLst>
            <pc:docMk/>
            <pc:sldMk cId="3922455369" sldId="437"/>
            <ac:spMk id="5" creationId="{6DC6C9B8-184A-401A-A086-F7BA0FBDB406}"/>
          </ac:spMkLst>
        </pc:spChg>
        <pc:picChg chg="mod">
          <ac:chgData name="Levent Altan | VSE" userId="f8c0e96d-51d6-4d84-b8c5-12d134c2b4b5" providerId="ADAL" clId="{FA6A1D5C-4693-423F-9701-936D2097BE98}" dt="2020-06-25T22:35:37.072" v="7783" actId="1076"/>
          <ac:picMkLst>
            <pc:docMk/>
            <pc:sldMk cId="3922455369" sldId="437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1:18:00.137" v="5052" actId="1076"/>
        <pc:sldMkLst>
          <pc:docMk/>
          <pc:sldMk cId="72558496" sldId="438"/>
        </pc:sldMkLst>
        <pc:spChg chg="mod">
          <ac:chgData name="Levent Altan | VSE" userId="f8c0e96d-51d6-4d84-b8c5-12d134c2b4b5" providerId="ADAL" clId="{FA6A1D5C-4693-423F-9701-936D2097BE98}" dt="2020-06-25T21:17:54.533" v="5051" actId="1076"/>
          <ac:spMkLst>
            <pc:docMk/>
            <pc:sldMk cId="72558496" sldId="438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1:17:36.158" v="5047" actId="14100"/>
          <ac:spMkLst>
            <pc:docMk/>
            <pc:sldMk cId="72558496" sldId="438"/>
            <ac:spMk id="6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7:48.210" v="5050"/>
          <ac:spMkLst>
            <pc:docMk/>
            <pc:sldMk cId="72558496" sldId="438"/>
            <ac:spMk id="8" creationId="{60E7A48A-2669-437E-9551-533E44639B36}"/>
          </ac:spMkLst>
        </pc:spChg>
        <pc:graphicFrameChg chg="mod">
          <ac:chgData name="Levent Altan | VSE" userId="f8c0e96d-51d6-4d84-b8c5-12d134c2b4b5" providerId="ADAL" clId="{FA6A1D5C-4693-423F-9701-936D2097BE98}" dt="2020-06-25T21:18:00.137" v="5052" actId="1076"/>
          <ac:graphicFrameMkLst>
            <pc:docMk/>
            <pc:sldMk cId="72558496" sldId="438"/>
            <ac:graphicFrameMk id="5" creationId="{00000000-0000-0000-0000-000000000000}"/>
          </ac:graphicFrameMkLst>
        </pc:graphicFrameChg>
        <pc:picChg chg="del">
          <ac:chgData name="Levent Altan | VSE" userId="f8c0e96d-51d6-4d84-b8c5-12d134c2b4b5" providerId="ADAL" clId="{FA6A1D5C-4693-423F-9701-936D2097BE98}" dt="2020-06-25T21:17:29.761" v="5045" actId="478"/>
          <ac:picMkLst>
            <pc:docMk/>
            <pc:sldMk cId="72558496" sldId="438"/>
            <ac:picMk id="7" creationId="{00000000-0000-0000-0000-000000000000}"/>
          </ac:picMkLst>
        </pc:picChg>
      </pc:sldChg>
      <pc:sldChg chg="del">
        <pc:chgData name="Levent Altan | VSE" userId="f8c0e96d-51d6-4d84-b8c5-12d134c2b4b5" providerId="ADAL" clId="{FA6A1D5C-4693-423F-9701-936D2097BE98}" dt="2020-06-25T21:18:26.841" v="5056" actId="47"/>
        <pc:sldMkLst>
          <pc:docMk/>
          <pc:sldMk cId="1835888099" sldId="440"/>
        </pc:sldMkLst>
      </pc:sldChg>
      <pc:sldChg chg="addSp modSp mod">
        <pc:chgData name="Levent Altan | VSE" userId="f8c0e96d-51d6-4d84-b8c5-12d134c2b4b5" providerId="ADAL" clId="{FA6A1D5C-4693-423F-9701-936D2097BE98}" dt="2020-06-25T21:26:34.016" v="5163"/>
        <pc:sldMkLst>
          <pc:docMk/>
          <pc:sldMk cId="2534644494" sldId="441"/>
        </pc:sldMkLst>
        <pc:spChg chg="mod">
          <ac:chgData name="Levent Altan | VSE" userId="f8c0e96d-51d6-4d84-b8c5-12d134c2b4b5" providerId="ADAL" clId="{FA6A1D5C-4693-423F-9701-936D2097BE98}" dt="2020-06-25T21:25:57.110" v="5154" actId="14100"/>
          <ac:spMkLst>
            <pc:docMk/>
            <pc:sldMk cId="2534644494" sldId="441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26:34.016" v="5163"/>
          <ac:spMkLst>
            <pc:docMk/>
            <pc:sldMk cId="2534644494" sldId="441"/>
            <ac:spMk id="5" creationId="{05011092-D387-4284-A6E8-E4BA414E2EB6}"/>
          </ac:spMkLst>
        </pc:spChg>
        <pc:picChg chg="mod">
          <ac:chgData name="Levent Altan | VSE" userId="f8c0e96d-51d6-4d84-b8c5-12d134c2b4b5" providerId="ADAL" clId="{FA6A1D5C-4693-423F-9701-936D2097BE98}" dt="2020-06-25T21:25:52.683" v="5153" actId="1076"/>
          <ac:picMkLst>
            <pc:docMk/>
            <pc:sldMk cId="2534644494" sldId="441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54:00.114" v="8500" actId="1076"/>
        <pc:sldMkLst>
          <pc:docMk/>
          <pc:sldMk cId="1880767004" sldId="442"/>
        </pc:sldMkLst>
        <pc:spChg chg="mod">
          <ac:chgData name="Levent Altan | VSE" userId="f8c0e96d-51d6-4d84-b8c5-12d134c2b4b5" providerId="ADAL" clId="{FA6A1D5C-4693-423F-9701-936D2097BE98}" dt="2020-06-25T22:53:37.173" v="8495" actId="1076"/>
          <ac:spMkLst>
            <pc:docMk/>
            <pc:sldMk cId="1880767004" sldId="442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54:00.114" v="8500" actId="1076"/>
          <ac:spMkLst>
            <pc:docMk/>
            <pc:sldMk cId="1880767004" sldId="442"/>
            <ac:spMk id="4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26:36.004" v="5164"/>
          <ac:spMkLst>
            <pc:docMk/>
            <pc:sldMk cId="1880767004" sldId="442"/>
            <ac:spMk id="6" creationId="{E61BA5A6-9CDC-43AE-A7C0-16C650D91DEA}"/>
          </ac:spMkLst>
        </pc:spChg>
        <pc:picChg chg="del">
          <ac:chgData name="Levent Altan | VSE" userId="f8c0e96d-51d6-4d84-b8c5-12d134c2b4b5" providerId="ADAL" clId="{FA6A1D5C-4693-423F-9701-936D2097BE98}" dt="2020-06-25T21:26:37.632" v="5165" actId="478"/>
          <ac:picMkLst>
            <pc:docMk/>
            <pc:sldMk cId="1880767004" sldId="442"/>
            <ac:picMk id="5" creationId="{00000000-0000-0000-0000-000000000000}"/>
          </ac:picMkLst>
        </pc:picChg>
      </pc:sldChg>
      <pc:sldChg chg="addSp delSp modSp mod modNotesTx">
        <pc:chgData name="Levent Altan | VSE" userId="f8c0e96d-51d6-4d84-b8c5-12d134c2b4b5" providerId="ADAL" clId="{FA6A1D5C-4693-423F-9701-936D2097BE98}" dt="2020-06-25T22:58:04.677" v="8648" actId="6549"/>
        <pc:sldMkLst>
          <pc:docMk/>
          <pc:sldMk cId="1817749370" sldId="443"/>
        </pc:sldMkLst>
        <pc:spChg chg="mod">
          <ac:chgData name="Levent Altan | VSE" userId="f8c0e96d-51d6-4d84-b8c5-12d134c2b4b5" providerId="ADAL" clId="{FA6A1D5C-4693-423F-9701-936D2097BE98}" dt="2020-06-25T22:54:08.167" v="8501" actId="1076"/>
          <ac:spMkLst>
            <pc:docMk/>
            <pc:sldMk cId="1817749370" sldId="443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58:04.677" v="8648" actId="6549"/>
          <ac:spMkLst>
            <pc:docMk/>
            <pc:sldMk cId="1817749370" sldId="443"/>
            <ac:spMk id="4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26:48.953" v="5169"/>
          <ac:spMkLst>
            <pc:docMk/>
            <pc:sldMk cId="1817749370" sldId="443"/>
            <ac:spMk id="6" creationId="{E5E96EAB-34D2-4717-800F-3437BD0F7760}"/>
          </ac:spMkLst>
        </pc:spChg>
        <pc:picChg chg="del">
          <ac:chgData name="Levent Altan | VSE" userId="f8c0e96d-51d6-4d84-b8c5-12d134c2b4b5" providerId="ADAL" clId="{FA6A1D5C-4693-423F-9701-936D2097BE98}" dt="2020-06-25T21:26:48.014" v="5168" actId="478"/>
          <ac:picMkLst>
            <pc:docMk/>
            <pc:sldMk cId="1817749370" sldId="443"/>
            <ac:picMk id="5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3:01:45.992" v="8924" actId="20577"/>
        <pc:sldMkLst>
          <pc:docMk/>
          <pc:sldMk cId="381948748" sldId="444"/>
        </pc:sldMkLst>
        <pc:spChg chg="mod">
          <ac:chgData name="Levent Altan | VSE" userId="f8c0e96d-51d6-4d84-b8c5-12d134c2b4b5" providerId="ADAL" clId="{FA6A1D5C-4693-423F-9701-936D2097BE98}" dt="2020-06-25T22:50:35.003" v="8204" actId="14100"/>
          <ac:spMkLst>
            <pc:docMk/>
            <pc:sldMk cId="381948748" sldId="444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3:01:45.992" v="8924" actId="20577"/>
          <ac:spMkLst>
            <pc:docMk/>
            <pc:sldMk cId="381948748" sldId="444"/>
            <ac:spMk id="4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26:58.249" v="5172"/>
          <ac:spMkLst>
            <pc:docMk/>
            <pc:sldMk cId="381948748" sldId="444"/>
            <ac:spMk id="6" creationId="{94320D4C-C146-466D-80F3-CBE9D2DA78CB}"/>
          </ac:spMkLst>
        </pc:spChg>
        <pc:picChg chg="del">
          <ac:chgData name="Levent Altan | VSE" userId="f8c0e96d-51d6-4d84-b8c5-12d134c2b4b5" providerId="ADAL" clId="{FA6A1D5C-4693-423F-9701-936D2097BE98}" dt="2020-06-25T21:26:57.335" v="5171" actId="478"/>
          <ac:picMkLst>
            <pc:docMk/>
            <pc:sldMk cId="381948748" sldId="444"/>
            <ac:picMk id="5" creationId="{00000000-0000-0000-0000-000000000000}"/>
          </ac:picMkLst>
        </pc:picChg>
      </pc:sldChg>
      <pc:sldChg chg="addSp delSp modSp mod ord">
        <pc:chgData name="Levent Altan | VSE" userId="f8c0e96d-51d6-4d84-b8c5-12d134c2b4b5" providerId="ADAL" clId="{FA6A1D5C-4693-423F-9701-936D2097BE98}" dt="2020-06-25T22:13:39.889" v="7327" actId="1076"/>
        <pc:sldMkLst>
          <pc:docMk/>
          <pc:sldMk cId="2764455707" sldId="463"/>
        </pc:sldMkLst>
        <pc:spChg chg="mod">
          <ac:chgData name="Levent Altan | VSE" userId="f8c0e96d-51d6-4d84-b8c5-12d134c2b4b5" providerId="ADAL" clId="{FA6A1D5C-4693-423F-9701-936D2097BE98}" dt="2020-06-25T22:13:39.889" v="7327" actId="1076"/>
          <ac:spMkLst>
            <pc:docMk/>
            <pc:sldMk cId="2764455707" sldId="463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13:33.105" v="7325"/>
          <ac:spMkLst>
            <pc:docMk/>
            <pc:sldMk cId="2764455707" sldId="463"/>
            <ac:spMk id="7" creationId="{2AF5792F-4B75-47C5-8598-7AF69BFFAC87}"/>
          </ac:spMkLst>
        </pc:spChg>
        <pc:graphicFrameChg chg="mod">
          <ac:chgData name="Levent Altan | VSE" userId="f8c0e96d-51d6-4d84-b8c5-12d134c2b4b5" providerId="ADAL" clId="{FA6A1D5C-4693-423F-9701-936D2097BE98}" dt="2020-06-25T07:27:29.510" v="1825" actId="20577"/>
          <ac:graphicFrameMkLst>
            <pc:docMk/>
            <pc:sldMk cId="2764455707" sldId="463"/>
            <ac:graphicFrameMk id="9" creationId="{00000000-0000-0000-0000-000000000000}"/>
          </ac:graphicFrameMkLst>
        </pc:graphicFrameChg>
        <pc:picChg chg="del">
          <ac:chgData name="Levent Altan | VSE" userId="f8c0e96d-51d6-4d84-b8c5-12d134c2b4b5" providerId="ADAL" clId="{FA6A1D5C-4693-423F-9701-936D2097BE98}" dt="2020-06-25T22:13:35.903" v="7326" actId="478"/>
          <ac:picMkLst>
            <pc:docMk/>
            <pc:sldMk cId="2764455707" sldId="463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40:31.416" v="7889" actId="1076"/>
        <pc:sldMkLst>
          <pc:docMk/>
          <pc:sldMk cId="1471218192" sldId="464"/>
        </pc:sldMkLst>
        <pc:spChg chg="mod">
          <ac:chgData name="Levent Altan | VSE" userId="f8c0e96d-51d6-4d84-b8c5-12d134c2b4b5" providerId="ADAL" clId="{FA6A1D5C-4693-423F-9701-936D2097BE98}" dt="2020-06-25T21:17:24.431" v="5044" actId="14100"/>
          <ac:spMkLst>
            <pc:docMk/>
            <pc:sldMk cId="1471218192" sldId="464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40:29.695" v="7888" actId="20577"/>
          <ac:spMkLst>
            <pc:docMk/>
            <pc:sldMk cId="1471218192" sldId="464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7:15.625" v="5041"/>
          <ac:spMkLst>
            <pc:docMk/>
            <pc:sldMk cId="1471218192" sldId="464"/>
            <ac:spMk id="9" creationId="{BA61281F-07A5-4B68-AD92-9D6C70E80740}"/>
          </ac:spMkLst>
        </pc:spChg>
        <pc:picChg chg="mod">
          <ac:chgData name="Levent Altan | VSE" userId="f8c0e96d-51d6-4d84-b8c5-12d134c2b4b5" providerId="ADAL" clId="{FA6A1D5C-4693-423F-9701-936D2097BE98}" dt="2020-06-25T22:40:31.416" v="7889" actId="1076"/>
          <ac:picMkLst>
            <pc:docMk/>
            <pc:sldMk cId="1471218192" sldId="464"/>
            <ac:picMk id="4" creationId="{00000000-0000-0000-0000-000000000000}"/>
          </ac:picMkLst>
        </pc:picChg>
        <pc:picChg chg="del">
          <ac:chgData name="Levent Altan | VSE" userId="f8c0e96d-51d6-4d84-b8c5-12d134c2b4b5" providerId="ADAL" clId="{FA6A1D5C-4693-423F-9701-936D2097BE98}" dt="2020-06-25T21:17:17.839" v="5042" actId="478"/>
          <ac:picMkLst>
            <pc:docMk/>
            <pc:sldMk cId="1471218192" sldId="464"/>
            <ac:picMk id="8" creationId="{00000000-0000-0000-0000-000000000000}"/>
          </ac:picMkLst>
        </pc:picChg>
      </pc:sldChg>
      <pc:sldChg chg="del">
        <pc:chgData name="Levent Altan | VSE" userId="f8c0e96d-51d6-4d84-b8c5-12d134c2b4b5" providerId="ADAL" clId="{FA6A1D5C-4693-423F-9701-936D2097BE98}" dt="2020-06-25T22:09:09.310" v="7289" actId="47"/>
        <pc:sldMkLst>
          <pc:docMk/>
          <pc:sldMk cId="3897032128" sldId="465"/>
        </pc:sldMkLst>
      </pc:sldChg>
      <pc:sldChg chg="addSp modSp mod">
        <pc:chgData name="Levent Altan | VSE" userId="f8c0e96d-51d6-4d84-b8c5-12d134c2b4b5" providerId="ADAL" clId="{FA6A1D5C-4693-423F-9701-936D2097BE98}" dt="2020-06-25T21:20:38.579" v="5099"/>
        <pc:sldMkLst>
          <pc:docMk/>
          <pc:sldMk cId="2353964127" sldId="466"/>
        </pc:sldMkLst>
        <pc:spChg chg="mod">
          <ac:chgData name="Levent Altan | VSE" userId="f8c0e96d-51d6-4d84-b8c5-12d134c2b4b5" providerId="ADAL" clId="{FA6A1D5C-4693-423F-9701-936D2097BE98}" dt="2020-06-25T21:20:27.674" v="5097" actId="20577"/>
          <ac:spMkLst>
            <pc:docMk/>
            <pc:sldMk cId="2353964127" sldId="466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1:20:17.697" v="5091" actId="14100"/>
          <ac:spMkLst>
            <pc:docMk/>
            <pc:sldMk cId="2353964127" sldId="466"/>
            <ac:spMk id="9" creationId="{0F833F18-C9FD-41C5-A0AF-FBFDFE162051}"/>
          </ac:spMkLst>
        </pc:spChg>
        <pc:spChg chg="add mod">
          <ac:chgData name="Levent Altan | VSE" userId="f8c0e96d-51d6-4d84-b8c5-12d134c2b4b5" providerId="ADAL" clId="{FA6A1D5C-4693-423F-9701-936D2097BE98}" dt="2020-06-25T21:20:38.579" v="5099"/>
          <ac:spMkLst>
            <pc:docMk/>
            <pc:sldMk cId="2353964127" sldId="466"/>
            <ac:spMk id="10" creationId="{FB22555E-0800-42DE-A621-F0791CF863C1}"/>
          </ac:spMkLst>
        </pc:spChg>
        <pc:picChg chg="mod">
          <ac:chgData name="Levent Altan | VSE" userId="f8c0e96d-51d6-4d84-b8c5-12d134c2b4b5" providerId="ADAL" clId="{FA6A1D5C-4693-423F-9701-936D2097BE98}" dt="2020-06-25T21:20:31.067" v="5098" actId="1076"/>
          <ac:picMkLst>
            <pc:docMk/>
            <pc:sldMk cId="2353964127" sldId="466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34:07.938" v="7761" actId="27636"/>
        <pc:sldMkLst>
          <pc:docMk/>
          <pc:sldMk cId="585239305" sldId="467"/>
        </pc:sldMkLst>
        <pc:spChg chg="mod">
          <ac:chgData name="Levent Altan | VSE" userId="f8c0e96d-51d6-4d84-b8c5-12d134c2b4b5" providerId="ADAL" clId="{FA6A1D5C-4693-423F-9701-936D2097BE98}" dt="2020-06-25T21:15:59.365" v="5028" actId="14100"/>
          <ac:spMkLst>
            <pc:docMk/>
            <pc:sldMk cId="585239305" sldId="467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34:07.938" v="7761" actId="27636"/>
          <ac:spMkLst>
            <pc:docMk/>
            <pc:sldMk cId="585239305" sldId="467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6:01.272" v="5029"/>
          <ac:spMkLst>
            <pc:docMk/>
            <pc:sldMk cId="585239305" sldId="467"/>
            <ac:spMk id="5" creationId="{6939EF85-729B-45FC-86C0-406C5FC8514F}"/>
          </ac:spMkLst>
        </pc:spChg>
        <pc:picChg chg="del">
          <ac:chgData name="Levent Altan | VSE" userId="f8c0e96d-51d6-4d84-b8c5-12d134c2b4b5" providerId="ADAL" clId="{FA6A1D5C-4693-423F-9701-936D2097BE98}" dt="2020-06-25T21:15:51.567" v="5026" actId="478"/>
          <ac:picMkLst>
            <pc:docMk/>
            <pc:sldMk cId="585239305" sldId="467"/>
            <ac:picMk id="4" creationId="{00000000-0000-0000-0000-000000000000}"/>
          </ac:picMkLst>
        </pc:picChg>
      </pc:sldChg>
      <pc:sldChg chg="addSp delSp modSp mod">
        <pc:chgData name="Levent Altan | VSE" userId="f8c0e96d-51d6-4d84-b8c5-12d134c2b4b5" providerId="ADAL" clId="{FA6A1D5C-4693-423F-9701-936D2097BE98}" dt="2020-06-25T22:33:52.798" v="7756" actId="207"/>
        <pc:sldMkLst>
          <pc:docMk/>
          <pc:sldMk cId="266153768" sldId="468"/>
        </pc:sldMkLst>
        <pc:spChg chg="mod">
          <ac:chgData name="Levent Altan | VSE" userId="f8c0e96d-51d6-4d84-b8c5-12d134c2b4b5" providerId="ADAL" clId="{FA6A1D5C-4693-423F-9701-936D2097BE98}" dt="2020-06-25T21:15:44.547" v="5024" actId="14100"/>
          <ac:spMkLst>
            <pc:docMk/>
            <pc:sldMk cId="266153768" sldId="468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33:52.798" v="7756" actId="207"/>
          <ac:spMkLst>
            <pc:docMk/>
            <pc:sldMk cId="266153768" sldId="468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5:48.299" v="5025"/>
          <ac:spMkLst>
            <pc:docMk/>
            <pc:sldMk cId="266153768" sldId="468"/>
            <ac:spMk id="5" creationId="{7CA9E7A0-E89C-414E-B992-6D24C15F7550}"/>
          </ac:spMkLst>
        </pc:spChg>
        <pc:picChg chg="del">
          <ac:chgData name="Levent Altan | VSE" userId="f8c0e96d-51d6-4d84-b8c5-12d134c2b4b5" providerId="ADAL" clId="{FA6A1D5C-4693-423F-9701-936D2097BE98}" dt="2020-06-25T21:15:38.691" v="5022" actId="478"/>
          <ac:picMkLst>
            <pc:docMk/>
            <pc:sldMk cId="266153768" sldId="468"/>
            <ac:picMk id="4" creationId="{00000000-0000-0000-0000-000000000000}"/>
          </ac:picMkLst>
        </pc:picChg>
      </pc:sldChg>
      <pc:sldChg chg="addSp modSp mod">
        <pc:chgData name="Levent Altan | VSE" userId="f8c0e96d-51d6-4d84-b8c5-12d134c2b4b5" providerId="ADAL" clId="{FA6A1D5C-4693-423F-9701-936D2097BE98}" dt="2020-06-25T22:38:54.399" v="7809" actId="207"/>
        <pc:sldMkLst>
          <pc:docMk/>
          <pc:sldMk cId="4286182098" sldId="470"/>
        </pc:sldMkLst>
        <pc:spChg chg="mod">
          <ac:chgData name="Levent Altan | VSE" userId="f8c0e96d-51d6-4d84-b8c5-12d134c2b4b5" providerId="ADAL" clId="{FA6A1D5C-4693-423F-9701-936D2097BE98}" dt="2020-06-23T09:58:11.497" v="470" actId="20577"/>
          <ac:spMkLst>
            <pc:docMk/>
            <pc:sldMk cId="4286182098" sldId="470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38:54.399" v="7809" actId="207"/>
          <ac:spMkLst>
            <pc:docMk/>
            <pc:sldMk cId="4286182098" sldId="470"/>
            <ac:spMk id="3" creationId="{4D796389-DF25-43B9-91A3-A5E2E8F1649F}"/>
          </ac:spMkLst>
        </pc:spChg>
        <pc:spChg chg="add mod">
          <ac:chgData name="Levent Altan | VSE" userId="f8c0e96d-51d6-4d84-b8c5-12d134c2b4b5" providerId="ADAL" clId="{FA6A1D5C-4693-423F-9701-936D2097BE98}" dt="2020-06-25T22:38:54.399" v="7809" actId="207"/>
          <ac:spMkLst>
            <pc:docMk/>
            <pc:sldMk cId="4286182098" sldId="470"/>
            <ac:spMk id="4" creationId="{3393D41B-21B5-4C7A-8127-8054FA0ADEFC}"/>
          </ac:spMkLst>
        </pc:spChg>
        <pc:spChg chg="mod">
          <ac:chgData name="Levent Altan | VSE" userId="f8c0e96d-51d6-4d84-b8c5-12d134c2b4b5" providerId="ADAL" clId="{FA6A1D5C-4693-423F-9701-936D2097BE98}" dt="2020-06-19T09:15:39.131" v="75" actId="1076"/>
          <ac:spMkLst>
            <pc:docMk/>
            <pc:sldMk cId="4286182098" sldId="470"/>
            <ac:spMk id="5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38:42.851" v="7808" actId="207"/>
          <ac:spMkLst>
            <pc:docMk/>
            <pc:sldMk cId="4286182098" sldId="470"/>
            <ac:spMk id="6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38:54.399" v="7809" actId="207"/>
          <ac:spMkLst>
            <pc:docMk/>
            <pc:sldMk cId="4286182098" sldId="470"/>
            <ac:spMk id="7" creationId="{68AE3B76-1AFF-4396-A1EA-B847FB34A426}"/>
          </ac:spMkLst>
        </pc:spChg>
        <pc:spChg chg="add mod">
          <ac:chgData name="Levent Altan | VSE" userId="f8c0e96d-51d6-4d84-b8c5-12d134c2b4b5" providerId="ADAL" clId="{FA6A1D5C-4693-423F-9701-936D2097BE98}" dt="2020-06-25T22:38:54.399" v="7809" actId="207"/>
          <ac:spMkLst>
            <pc:docMk/>
            <pc:sldMk cId="4286182098" sldId="470"/>
            <ac:spMk id="8" creationId="{E21709A6-3D7D-4721-B0AE-D8468BCFF2FD}"/>
          </ac:spMkLst>
        </pc:spChg>
      </pc:sldChg>
      <pc:sldChg chg="modSp add del mod ord modAnim">
        <pc:chgData name="Levent Altan | VSE" userId="f8c0e96d-51d6-4d84-b8c5-12d134c2b4b5" providerId="ADAL" clId="{FA6A1D5C-4693-423F-9701-936D2097BE98}" dt="2020-06-23T10:16:51.042" v="681" actId="47"/>
        <pc:sldMkLst>
          <pc:docMk/>
          <pc:sldMk cId="174361429" sldId="471"/>
        </pc:sldMkLst>
        <pc:spChg chg="mod">
          <ac:chgData name="Levent Altan | VSE" userId="f8c0e96d-51d6-4d84-b8c5-12d134c2b4b5" providerId="ADAL" clId="{FA6A1D5C-4693-423F-9701-936D2097BE98}" dt="2020-06-23T09:58:40.427" v="482" actId="20577"/>
          <ac:spMkLst>
            <pc:docMk/>
            <pc:sldMk cId="174361429" sldId="471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3T10:12:27.930" v="616" actId="6549"/>
          <ac:spMkLst>
            <pc:docMk/>
            <pc:sldMk cId="174361429" sldId="471"/>
            <ac:spMk id="6" creationId="{00000000-0000-0000-0000-000000000000}"/>
          </ac:spMkLst>
        </pc:spChg>
      </pc:sldChg>
      <pc:sldChg chg="modSp add mod">
        <pc:chgData name="Levent Altan | VSE" userId="f8c0e96d-51d6-4d84-b8c5-12d134c2b4b5" providerId="ADAL" clId="{FA6A1D5C-4693-423F-9701-936D2097BE98}" dt="2020-06-25T22:24:00.012" v="7420" actId="113"/>
        <pc:sldMkLst>
          <pc:docMk/>
          <pc:sldMk cId="4023096772" sldId="472"/>
        </pc:sldMkLst>
        <pc:spChg chg="mod">
          <ac:chgData name="Levent Altan | VSE" userId="f8c0e96d-51d6-4d84-b8c5-12d134c2b4b5" providerId="ADAL" clId="{FA6A1D5C-4693-423F-9701-936D2097BE98}" dt="2020-06-25T22:24:00.012" v="7420" actId="113"/>
          <ac:spMkLst>
            <pc:docMk/>
            <pc:sldMk cId="4023096772" sldId="472"/>
            <ac:spMk id="6" creationId="{00000000-0000-0000-0000-000000000000}"/>
          </ac:spMkLst>
        </pc:spChg>
      </pc:sldChg>
      <pc:sldChg chg="modSp add mod ord modAnim">
        <pc:chgData name="Levent Altan | VSE" userId="f8c0e96d-51d6-4d84-b8c5-12d134c2b4b5" providerId="ADAL" clId="{FA6A1D5C-4693-423F-9701-936D2097BE98}" dt="2020-06-25T22:23:41.690" v="7417" actId="113"/>
        <pc:sldMkLst>
          <pc:docMk/>
          <pc:sldMk cId="1900891487" sldId="473"/>
        </pc:sldMkLst>
        <pc:spChg chg="mod">
          <ac:chgData name="Levent Altan | VSE" userId="f8c0e96d-51d6-4d84-b8c5-12d134c2b4b5" providerId="ADAL" clId="{FA6A1D5C-4693-423F-9701-936D2097BE98}" dt="2020-06-25T22:22:56.489" v="7412" actId="14100"/>
          <ac:spMkLst>
            <pc:docMk/>
            <pc:sldMk cId="1900891487" sldId="473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15:53:28.205" v="3591" actId="1076"/>
          <ac:spMkLst>
            <pc:docMk/>
            <pc:sldMk cId="1900891487" sldId="473"/>
            <ac:spMk id="5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23:41.690" v="7417" actId="113"/>
          <ac:spMkLst>
            <pc:docMk/>
            <pc:sldMk cId="1900891487" sldId="473"/>
            <ac:spMk id="6" creationId="{00000000-0000-0000-0000-000000000000}"/>
          </ac:spMkLst>
        </pc:spChg>
      </pc:sldChg>
      <pc:sldChg chg="addSp modSp add mod">
        <pc:chgData name="Levent Altan | VSE" userId="f8c0e96d-51d6-4d84-b8c5-12d134c2b4b5" providerId="ADAL" clId="{FA6A1D5C-4693-423F-9701-936D2097BE98}" dt="2020-06-25T22:27:28.258" v="7560" actId="14100"/>
        <pc:sldMkLst>
          <pc:docMk/>
          <pc:sldMk cId="2548210402" sldId="474"/>
        </pc:sldMkLst>
        <pc:spChg chg="mod">
          <ac:chgData name="Levent Altan | VSE" userId="f8c0e96d-51d6-4d84-b8c5-12d134c2b4b5" providerId="ADAL" clId="{FA6A1D5C-4693-423F-9701-936D2097BE98}" dt="2020-06-25T22:25:46.414" v="7486" actId="20577"/>
          <ac:spMkLst>
            <pc:docMk/>
            <pc:sldMk cId="2548210402" sldId="474"/>
            <ac:spMk id="2" creationId="{00000000-0000-0000-0000-000000000000}"/>
          </ac:spMkLst>
        </pc:spChg>
        <pc:spChg chg="mod ord">
          <ac:chgData name="Levent Altan | VSE" userId="f8c0e96d-51d6-4d84-b8c5-12d134c2b4b5" providerId="ADAL" clId="{FA6A1D5C-4693-423F-9701-936D2097BE98}" dt="2020-06-25T21:21:48.840" v="5112" actId="166"/>
          <ac:spMkLst>
            <pc:docMk/>
            <pc:sldMk cId="2548210402" sldId="474"/>
            <ac:spMk id="5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27:28.258" v="7560" actId="14100"/>
          <ac:spMkLst>
            <pc:docMk/>
            <pc:sldMk cId="2548210402" sldId="474"/>
            <ac:spMk id="6" creationId="{00000000-0000-0000-0000-000000000000}"/>
          </ac:spMkLst>
        </pc:spChg>
        <pc:graphicFrameChg chg="add mod modGraphic">
          <ac:chgData name="Levent Altan | VSE" userId="f8c0e96d-51d6-4d84-b8c5-12d134c2b4b5" providerId="ADAL" clId="{FA6A1D5C-4693-423F-9701-936D2097BE98}" dt="2020-06-25T22:26:11.628" v="7488" actId="1076"/>
          <ac:graphicFrameMkLst>
            <pc:docMk/>
            <pc:sldMk cId="2548210402" sldId="474"/>
            <ac:graphicFrameMk id="3" creationId="{DA3649BC-92BA-40BA-98C2-A756E4850001}"/>
          </ac:graphicFrameMkLst>
        </pc:graphicFrameChg>
      </pc:sldChg>
      <pc:sldChg chg="addSp modSp add mod">
        <pc:chgData name="Levent Altan | VSE" userId="f8c0e96d-51d6-4d84-b8c5-12d134c2b4b5" providerId="ADAL" clId="{FA6A1D5C-4693-423F-9701-936D2097BE98}" dt="2020-06-25T21:14:05.255" v="5001"/>
        <pc:sldMkLst>
          <pc:docMk/>
          <pc:sldMk cId="2212296356" sldId="475"/>
        </pc:sldMkLst>
        <pc:spChg chg="mod">
          <ac:chgData name="Levent Altan | VSE" userId="f8c0e96d-51d6-4d84-b8c5-12d134c2b4b5" providerId="ADAL" clId="{FA6A1D5C-4693-423F-9701-936D2097BE98}" dt="2020-06-23T12:35:53.917" v="953" actId="27636"/>
          <ac:spMkLst>
            <pc:docMk/>
            <pc:sldMk cId="2212296356" sldId="475"/>
            <ac:spMk id="2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1:14:05.255" v="5001"/>
          <ac:spMkLst>
            <pc:docMk/>
            <pc:sldMk cId="2212296356" sldId="475"/>
            <ac:spMk id="10" creationId="{05BEB773-13C7-4118-AB97-8103A0E633F3}"/>
          </ac:spMkLst>
        </pc:spChg>
        <pc:picChg chg="mod">
          <ac:chgData name="Levent Altan | VSE" userId="f8c0e96d-51d6-4d84-b8c5-12d134c2b4b5" providerId="ADAL" clId="{FA6A1D5C-4693-423F-9701-936D2097BE98}" dt="2020-06-25T21:14:03.626" v="5000" actId="1076"/>
          <ac:picMkLst>
            <pc:docMk/>
            <pc:sldMk cId="2212296356" sldId="475"/>
            <ac:picMk id="4" creationId="{00000000-0000-0000-0000-000000000000}"/>
          </ac:picMkLst>
        </pc:picChg>
      </pc:sldChg>
      <pc:sldChg chg="delSp modSp add mod">
        <pc:chgData name="Levent Altan | VSE" userId="f8c0e96d-51d6-4d84-b8c5-12d134c2b4b5" providerId="ADAL" clId="{FA6A1D5C-4693-423F-9701-936D2097BE98}" dt="2020-06-25T22:28:08.494" v="7600" actId="20577"/>
        <pc:sldMkLst>
          <pc:docMk/>
          <pc:sldMk cId="25263781" sldId="476"/>
        </pc:sldMkLst>
        <pc:spChg chg="mod">
          <ac:chgData name="Levent Altan | VSE" userId="f8c0e96d-51d6-4d84-b8c5-12d134c2b4b5" providerId="ADAL" clId="{FA6A1D5C-4693-423F-9701-936D2097BE98}" dt="2020-06-25T22:25:03.208" v="7455" actId="20577"/>
          <ac:spMkLst>
            <pc:docMk/>
            <pc:sldMk cId="25263781" sldId="476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28:08.494" v="7600" actId="20577"/>
          <ac:spMkLst>
            <pc:docMk/>
            <pc:sldMk cId="25263781" sldId="476"/>
            <ac:spMk id="6" creationId="{00000000-0000-0000-0000-000000000000}"/>
          </ac:spMkLst>
        </pc:spChg>
        <pc:graphicFrameChg chg="del modGraphic">
          <ac:chgData name="Levent Altan | VSE" userId="f8c0e96d-51d6-4d84-b8c5-12d134c2b4b5" providerId="ADAL" clId="{FA6A1D5C-4693-423F-9701-936D2097BE98}" dt="2020-06-23T13:07:50.685" v="1040" actId="478"/>
          <ac:graphicFrameMkLst>
            <pc:docMk/>
            <pc:sldMk cId="25263781" sldId="476"/>
            <ac:graphicFrameMk id="3" creationId="{DA3649BC-92BA-40BA-98C2-A756E4850001}"/>
          </ac:graphicFrameMkLst>
        </pc:graphicFrameChg>
      </pc:sldChg>
      <pc:sldChg chg="addSp delSp modSp add mod">
        <pc:chgData name="Levent Altan | VSE" userId="f8c0e96d-51d6-4d84-b8c5-12d134c2b4b5" providerId="ADAL" clId="{FA6A1D5C-4693-423F-9701-936D2097BE98}" dt="2020-06-25T22:19:23.491" v="7380" actId="207"/>
        <pc:sldMkLst>
          <pc:docMk/>
          <pc:sldMk cId="2848804110" sldId="477"/>
        </pc:sldMkLst>
        <pc:spChg chg="mod">
          <ac:chgData name="Levent Altan | VSE" userId="f8c0e96d-51d6-4d84-b8c5-12d134c2b4b5" providerId="ADAL" clId="{FA6A1D5C-4693-423F-9701-936D2097BE98}" dt="2020-06-25T22:18:43.858" v="7375" actId="14100"/>
          <ac:spMkLst>
            <pc:docMk/>
            <pc:sldMk cId="2848804110" sldId="477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19:23.491" v="7380" actId="207"/>
          <ac:spMkLst>
            <pc:docMk/>
            <pc:sldMk cId="2848804110" sldId="477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18:57.939" v="7378"/>
          <ac:spMkLst>
            <pc:docMk/>
            <pc:sldMk cId="2848804110" sldId="477"/>
            <ac:spMk id="7" creationId="{355F29B3-53A2-4D01-88C9-9B2A854FF975}"/>
          </ac:spMkLst>
        </pc:spChg>
        <pc:graphicFrameChg chg="add del modGraphic">
          <ac:chgData name="Levent Altan | VSE" userId="f8c0e96d-51d6-4d84-b8c5-12d134c2b4b5" providerId="ADAL" clId="{FA6A1D5C-4693-423F-9701-936D2097BE98}" dt="2020-06-24T11:41:50.805" v="1436" actId="1032"/>
          <ac:graphicFrameMkLst>
            <pc:docMk/>
            <pc:sldMk cId="2848804110" sldId="477"/>
            <ac:graphicFrameMk id="5" creationId="{7B8D1831-D15E-4E8B-A6F0-D4B592690981}"/>
          </ac:graphicFrameMkLst>
        </pc:graphicFrameChg>
        <pc:graphicFrameChg chg="add mod modGraphic">
          <ac:chgData name="Levent Altan | VSE" userId="f8c0e96d-51d6-4d84-b8c5-12d134c2b4b5" providerId="ADAL" clId="{FA6A1D5C-4693-423F-9701-936D2097BE98}" dt="2020-06-25T22:18:54.712" v="7377" actId="1076"/>
          <ac:graphicFrameMkLst>
            <pc:docMk/>
            <pc:sldMk cId="2848804110" sldId="477"/>
            <ac:graphicFrameMk id="6" creationId="{8AC34DD4-6EE6-41E3-85B8-B97349D0D323}"/>
          </ac:graphicFrameMkLst>
        </pc:graphicFrameChg>
        <pc:picChg chg="del">
          <ac:chgData name="Levent Altan | VSE" userId="f8c0e96d-51d6-4d84-b8c5-12d134c2b4b5" providerId="ADAL" clId="{FA6A1D5C-4693-423F-9701-936D2097BE98}" dt="2020-06-25T22:18:36.689" v="7373" actId="478"/>
          <ac:picMkLst>
            <pc:docMk/>
            <pc:sldMk cId="2848804110" sldId="477"/>
            <ac:picMk id="4" creationId="{00000000-0000-0000-0000-000000000000}"/>
          </ac:picMkLst>
        </pc:picChg>
      </pc:sldChg>
      <pc:sldChg chg="modSp add del mod">
        <pc:chgData name="Levent Altan | VSE" userId="f8c0e96d-51d6-4d84-b8c5-12d134c2b4b5" providerId="ADAL" clId="{FA6A1D5C-4693-423F-9701-936D2097BE98}" dt="2020-06-25T10:16:10.411" v="1931" actId="47"/>
        <pc:sldMkLst>
          <pc:docMk/>
          <pc:sldMk cId="1410148254" sldId="478"/>
        </pc:sldMkLst>
        <pc:spChg chg="mod">
          <ac:chgData name="Levent Altan | VSE" userId="f8c0e96d-51d6-4d84-b8c5-12d134c2b4b5" providerId="ADAL" clId="{FA6A1D5C-4693-423F-9701-936D2097BE98}" dt="2020-06-25T07:56:46.666" v="1909" actId="20577"/>
          <ac:spMkLst>
            <pc:docMk/>
            <pc:sldMk cId="1410148254" sldId="478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07:56:57.849" v="1928" actId="20577"/>
          <ac:spMkLst>
            <pc:docMk/>
            <pc:sldMk cId="1410148254" sldId="478"/>
            <ac:spMk id="3" creationId="{00000000-0000-0000-0000-000000000000}"/>
          </ac:spMkLst>
        </pc:spChg>
      </pc:sldChg>
      <pc:sldChg chg="modSp add mod">
        <pc:chgData name="Levent Altan | VSE" userId="f8c0e96d-51d6-4d84-b8c5-12d134c2b4b5" providerId="ADAL" clId="{FA6A1D5C-4693-423F-9701-936D2097BE98}" dt="2020-06-25T22:29:02.118" v="7608" actId="20577"/>
        <pc:sldMkLst>
          <pc:docMk/>
          <pc:sldMk cId="3817002369" sldId="478"/>
        </pc:sldMkLst>
        <pc:spChg chg="mod">
          <ac:chgData name="Levent Altan | VSE" userId="f8c0e96d-51d6-4d84-b8c5-12d134c2b4b5" providerId="ADAL" clId="{FA6A1D5C-4693-423F-9701-936D2097BE98}" dt="2020-06-25T22:29:02.118" v="7608" actId="20577"/>
          <ac:spMkLst>
            <pc:docMk/>
            <pc:sldMk cId="3817002369" sldId="478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28:50.554" v="7604" actId="1076"/>
          <ac:spMkLst>
            <pc:docMk/>
            <pc:sldMk cId="3817002369" sldId="478"/>
            <ac:spMk id="6" creationId="{00000000-0000-0000-0000-000000000000}"/>
          </ac:spMkLst>
        </pc:spChg>
      </pc:sldChg>
      <pc:sldChg chg="addSp delSp modSp add mod delAnim modAnim">
        <pc:chgData name="Levent Altan | VSE" userId="f8c0e96d-51d6-4d84-b8c5-12d134c2b4b5" providerId="ADAL" clId="{FA6A1D5C-4693-423F-9701-936D2097BE98}" dt="2020-06-25T16:49:03.440" v="3715" actId="1076"/>
        <pc:sldMkLst>
          <pc:docMk/>
          <pc:sldMk cId="207808602" sldId="479"/>
        </pc:sldMkLst>
        <pc:spChg chg="mod">
          <ac:chgData name="Levent Altan | VSE" userId="f8c0e96d-51d6-4d84-b8c5-12d134c2b4b5" providerId="ADAL" clId="{FA6A1D5C-4693-423F-9701-936D2097BE98}" dt="2020-06-25T16:22:19.087" v="3641" actId="20577"/>
          <ac:spMkLst>
            <pc:docMk/>
            <pc:sldMk cId="207808602" sldId="479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16:49:03.440" v="3715" actId="1076"/>
          <ac:spMkLst>
            <pc:docMk/>
            <pc:sldMk cId="207808602" sldId="479"/>
            <ac:spMk id="5" creationId="{00000000-0000-0000-0000-000000000000}"/>
          </ac:spMkLst>
        </pc:spChg>
        <pc:spChg chg="del mod">
          <ac:chgData name="Levent Altan | VSE" userId="f8c0e96d-51d6-4d84-b8c5-12d134c2b4b5" providerId="ADAL" clId="{FA6A1D5C-4693-423F-9701-936D2097BE98}" dt="2020-06-25T16:48:39.309" v="3711" actId="478"/>
          <ac:spMkLst>
            <pc:docMk/>
            <pc:sldMk cId="207808602" sldId="479"/>
            <ac:spMk id="6" creationId="{00000000-0000-0000-0000-000000000000}"/>
          </ac:spMkLst>
        </pc:spChg>
        <pc:graphicFrameChg chg="add mod modGraphic">
          <ac:chgData name="Levent Altan | VSE" userId="f8c0e96d-51d6-4d84-b8c5-12d134c2b4b5" providerId="ADAL" clId="{FA6A1D5C-4693-423F-9701-936D2097BE98}" dt="2020-06-25T16:48:59.260" v="3714" actId="1076"/>
          <ac:graphicFrameMkLst>
            <pc:docMk/>
            <pc:sldMk cId="207808602" sldId="479"/>
            <ac:graphicFrameMk id="3" creationId="{2D2908D6-C047-4E79-9899-BDB04E2E4000}"/>
          </ac:graphicFrameMkLst>
        </pc:graphicFrameChg>
      </pc:sldChg>
      <pc:sldChg chg="add del">
        <pc:chgData name="Levent Altan | VSE" userId="f8c0e96d-51d6-4d84-b8c5-12d134c2b4b5" providerId="ADAL" clId="{FA6A1D5C-4693-423F-9701-936D2097BE98}" dt="2020-06-25T22:29:58.604" v="7611" actId="47"/>
        <pc:sldMkLst>
          <pc:docMk/>
          <pc:sldMk cId="109658522" sldId="480"/>
        </pc:sldMkLst>
      </pc:sldChg>
      <pc:sldChg chg="modSp add mod modAnim">
        <pc:chgData name="Levent Altan | VSE" userId="f8c0e96d-51d6-4d84-b8c5-12d134c2b4b5" providerId="ADAL" clId="{FA6A1D5C-4693-423F-9701-936D2097BE98}" dt="2020-06-25T22:31:08.365" v="7701" actId="1076"/>
        <pc:sldMkLst>
          <pc:docMk/>
          <pc:sldMk cId="4072331176" sldId="481"/>
        </pc:sldMkLst>
        <pc:spChg chg="mod">
          <ac:chgData name="Levent Altan | VSE" userId="f8c0e96d-51d6-4d84-b8c5-12d134c2b4b5" providerId="ADAL" clId="{FA6A1D5C-4693-423F-9701-936D2097BE98}" dt="2020-06-25T20:35:04.271" v="3839" actId="20577"/>
          <ac:spMkLst>
            <pc:docMk/>
            <pc:sldMk cId="4072331176" sldId="481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30:55.166" v="7700" actId="27636"/>
          <ac:spMkLst>
            <pc:docMk/>
            <pc:sldMk cId="4072331176" sldId="481"/>
            <ac:spMk id="3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2:31:08.365" v="7701" actId="1076"/>
          <ac:spMkLst>
            <pc:docMk/>
            <pc:sldMk cId="4072331176" sldId="481"/>
            <ac:spMk id="5" creationId="{00000000-0000-0000-0000-000000000000}"/>
          </ac:spMkLst>
        </pc:spChg>
      </pc:sldChg>
      <pc:sldChg chg="addSp delSp modSp new add del mod">
        <pc:chgData name="Levent Altan | VSE" userId="f8c0e96d-51d6-4d84-b8c5-12d134c2b4b5" providerId="ADAL" clId="{FA6A1D5C-4693-423F-9701-936D2097BE98}" dt="2020-06-25T21:16:05.820" v="5030"/>
        <pc:sldMkLst>
          <pc:docMk/>
          <pc:sldMk cId="3773450957" sldId="482"/>
        </pc:sldMkLst>
        <pc:spChg chg="del">
          <ac:chgData name="Levent Altan | VSE" userId="f8c0e96d-51d6-4d84-b8c5-12d134c2b4b5" providerId="ADAL" clId="{FA6A1D5C-4693-423F-9701-936D2097BE98}" dt="2020-06-25T20:56:49.395" v="4624" actId="478"/>
          <ac:spMkLst>
            <pc:docMk/>
            <pc:sldMk cId="3773450957" sldId="482"/>
            <ac:spMk id="2" creationId="{BDBB6FEE-2F5F-4984-81E5-BEBAF45BAC4B}"/>
          </ac:spMkLst>
        </pc:spChg>
        <pc:spChg chg="del">
          <ac:chgData name="Levent Altan | VSE" userId="f8c0e96d-51d6-4d84-b8c5-12d134c2b4b5" providerId="ADAL" clId="{FA6A1D5C-4693-423F-9701-936D2097BE98}" dt="2020-06-25T20:56:52.996" v="4625" actId="478"/>
          <ac:spMkLst>
            <pc:docMk/>
            <pc:sldMk cId="3773450957" sldId="482"/>
            <ac:spMk id="3" creationId="{C2CE3242-F816-4928-992C-5E4B72FA1571}"/>
          </ac:spMkLst>
        </pc:spChg>
        <pc:spChg chg="add del mod">
          <ac:chgData name="Levent Altan | VSE" userId="f8c0e96d-51d6-4d84-b8c5-12d134c2b4b5" providerId="ADAL" clId="{FA6A1D5C-4693-423F-9701-936D2097BE98}" dt="2020-06-25T20:57:54.483" v="4691" actId="478"/>
          <ac:spMkLst>
            <pc:docMk/>
            <pc:sldMk cId="3773450957" sldId="482"/>
            <ac:spMk id="4" creationId="{31E723C4-9CCF-4B42-8997-5E151745F168}"/>
          </ac:spMkLst>
        </pc:spChg>
        <pc:spChg chg="add mod">
          <ac:chgData name="Levent Altan | VSE" userId="f8c0e96d-51d6-4d84-b8c5-12d134c2b4b5" providerId="ADAL" clId="{FA6A1D5C-4693-423F-9701-936D2097BE98}" dt="2020-06-25T21:05:46.302" v="4840" actId="2711"/>
          <ac:spMkLst>
            <pc:docMk/>
            <pc:sldMk cId="3773450957" sldId="482"/>
            <ac:spMk id="5" creationId="{8A0B50A7-9C76-4871-93FC-DA65E045F936}"/>
          </ac:spMkLst>
        </pc:spChg>
        <pc:spChg chg="add mod">
          <ac:chgData name="Levent Altan | VSE" userId="f8c0e96d-51d6-4d84-b8c5-12d134c2b4b5" providerId="ADAL" clId="{FA6A1D5C-4693-423F-9701-936D2097BE98}" dt="2020-06-25T21:07:32.562" v="4870" actId="6549"/>
          <ac:spMkLst>
            <pc:docMk/>
            <pc:sldMk cId="3773450957" sldId="482"/>
            <ac:spMk id="6" creationId="{F119A354-84E6-47A7-B929-A3AB7998FBB7}"/>
          </ac:spMkLst>
        </pc:spChg>
        <pc:spChg chg="add mod">
          <ac:chgData name="Levent Altan | VSE" userId="f8c0e96d-51d6-4d84-b8c5-12d134c2b4b5" providerId="ADAL" clId="{FA6A1D5C-4693-423F-9701-936D2097BE98}" dt="2020-06-25T21:01:28.810" v="4734" actId="20577"/>
          <ac:spMkLst>
            <pc:docMk/>
            <pc:sldMk cId="3773450957" sldId="482"/>
            <ac:spMk id="7" creationId="{02C9E784-BE1B-4DAC-BD11-5A20CCDB3078}"/>
          </ac:spMkLst>
        </pc:spChg>
        <pc:spChg chg="add mod">
          <ac:chgData name="Levent Altan | VSE" userId="f8c0e96d-51d6-4d84-b8c5-12d134c2b4b5" providerId="ADAL" clId="{FA6A1D5C-4693-423F-9701-936D2097BE98}" dt="2020-06-25T21:16:05.820" v="5030"/>
          <ac:spMkLst>
            <pc:docMk/>
            <pc:sldMk cId="3773450957" sldId="482"/>
            <ac:spMk id="8" creationId="{879838F8-F9A0-4F5E-A8B8-8D2892FA5CA6}"/>
          </ac:spMkLst>
        </pc:spChg>
      </pc:sldChg>
      <pc:sldChg chg="addSp modSp add mod modNotesTx">
        <pc:chgData name="Levent Altan | VSE" userId="f8c0e96d-51d6-4d84-b8c5-12d134c2b4b5" providerId="ADAL" clId="{FA6A1D5C-4693-423F-9701-936D2097BE98}" dt="2020-06-25T23:12:45.684" v="9636" actId="207"/>
        <pc:sldMkLst>
          <pc:docMk/>
          <pc:sldMk cId="2153814682" sldId="483"/>
        </pc:sldMkLst>
        <pc:spChg chg="mod">
          <ac:chgData name="Levent Altan | VSE" userId="f8c0e96d-51d6-4d84-b8c5-12d134c2b4b5" providerId="ADAL" clId="{FA6A1D5C-4693-423F-9701-936D2097BE98}" dt="2020-06-25T22:03:10.567" v="6716" actId="20577"/>
          <ac:spMkLst>
            <pc:docMk/>
            <pc:sldMk cId="2153814682" sldId="483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1:30:50.078" v="5179" actId="20577"/>
          <ac:spMkLst>
            <pc:docMk/>
            <pc:sldMk cId="2153814682" sldId="483"/>
            <ac:spMk id="4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3:12:45.684" v="9636" actId="207"/>
          <ac:spMkLst>
            <pc:docMk/>
            <pc:sldMk cId="2153814682" sldId="483"/>
            <ac:spMk id="5" creationId="{CB332905-185F-45AF-B46C-B71E96249B61}"/>
          </ac:spMkLst>
        </pc:spChg>
      </pc:sldChg>
      <pc:sldChg chg="addSp delSp modSp add mod">
        <pc:chgData name="Levent Altan | VSE" userId="f8c0e96d-51d6-4d84-b8c5-12d134c2b4b5" providerId="ADAL" clId="{FA6A1D5C-4693-423F-9701-936D2097BE98}" dt="2020-06-25T23:12:58.982" v="9638" actId="1076"/>
        <pc:sldMkLst>
          <pc:docMk/>
          <pc:sldMk cId="3088659130" sldId="484"/>
        </pc:sldMkLst>
        <pc:spChg chg="mod">
          <ac:chgData name="Levent Altan | VSE" userId="f8c0e96d-51d6-4d84-b8c5-12d134c2b4b5" providerId="ADAL" clId="{FA6A1D5C-4693-423F-9701-936D2097BE98}" dt="2020-06-25T22:02:55.879" v="6699" actId="20577"/>
          <ac:spMkLst>
            <pc:docMk/>
            <pc:sldMk cId="3088659130" sldId="484"/>
            <ac:spMk id="2" creationId="{00000000-0000-0000-0000-000000000000}"/>
          </ac:spMkLst>
        </pc:spChg>
        <pc:spChg chg="del mod">
          <ac:chgData name="Levent Altan | VSE" userId="f8c0e96d-51d6-4d84-b8c5-12d134c2b4b5" providerId="ADAL" clId="{FA6A1D5C-4693-423F-9701-936D2097BE98}" dt="2020-06-25T21:45:29.906" v="6397" actId="478"/>
          <ac:spMkLst>
            <pc:docMk/>
            <pc:sldMk cId="3088659130" sldId="484"/>
            <ac:spMk id="4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3:12:51.938" v="9637" actId="207"/>
          <ac:spMkLst>
            <pc:docMk/>
            <pc:sldMk cId="3088659130" sldId="484"/>
            <ac:spMk id="5" creationId="{CB332905-185F-45AF-B46C-B71E96249B61}"/>
          </ac:spMkLst>
        </pc:spChg>
        <pc:spChg chg="mod">
          <ac:chgData name="Levent Altan | VSE" userId="f8c0e96d-51d6-4d84-b8c5-12d134c2b4b5" providerId="ADAL" clId="{FA6A1D5C-4693-423F-9701-936D2097BE98}" dt="2020-06-25T23:12:58.982" v="9638" actId="1076"/>
          <ac:spMkLst>
            <pc:docMk/>
            <pc:sldMk cId="3088659130" sldId="484"/>
            <ac:spMk id="6" creationId="{06FB6B67-CA60-4190-B4B0-2128266B9A7C}"/>
          </ac:spMkLst>
        </pc:spChg>
        <pc:spChg chg="add del mod">
          <ac:chgData name="Levent Altan | VSE" userId="f8c0e96d-51d6-4d84-b8c5-12d134c2b4b5" providerId="ADAL" clId="{FA6A1D5C-4693-423F-9701-936D2097BE98}" dt="2020-06-25T21:45:35.491" v="6399" actId="478"/>
          <ac:spMkLst>
            <pc:docMk/>
            <pc:sldMk cId="3088659130" sldId="484"/>
            <ac:spMk id="7" creationId="{239EACAD-30D4-4189-BAB8-C9EE451AADE9}"/>
          </ac:spMkLst>
        </pc:spChg>
      </pc:sldChg>
      <pc:sldChg chg="modSp add mod">
        <pc:chgData name="Levent Altan | VSE" userId="f8c0e96d-51d6-4d84-b8c5-12d134c2b4b5" providerId="ADAL" clId="{FA6A1D5C-4693-423F-9701-936D2097BE98}" dt="2020-06-25T23:13:06.691" v="9639" actId="207"/>
        <pc:sldMkLst>
          <pc:docMk/>
          <pc:sldMk cId="2038160662" sldId="485"/>
        </pc:sldMkLst>
        <pc:spChg chg="mod">
          <ac:chgData name="Levent Altan | VSE" userId="f8c0e96d-51d6-4d84-b8c5-12d134c2b4b5" providerId="ADAL" clId="{FA6A1D5C-4693-423F-9701-936D2097BE98}" dt="2020-06-25T23:13:06.691" v="9639" actId="207"/>
          <ac:spMkLst>
            <pc:docMk/>
            <pc:sldMk cId="2038160662" sldId="485"/>
            <ac:spMk id="5" creationId="{CB332905-185F-45AF-B46C-B71E96249B61}"/>
          </ac:spMkLst>
        </pc:spChg>
      </pc:sldChg>
      <pc:sldChg chg="modSp add mod">
        <pc:chgData name="Levent Altan | VSE" userId="f8c0e96d-51d6-4d84-b8c5-12d134c2b4b5" providerId="ADAL" clId="{FA6A1D5C-4693-423F-9701-936D2097BE98}" dt="2020-06-25T23:13:15.493" v="9640" actId="207"/>
        <pc:sldMkLst>
          <pc:docMk/>
          <pc:sldMk cId="1069381595" sldId="486"/>
        </pc:sldMkLst>
        <pc:spChg chg="mod">
          <ac:chgData name="Levent Altan | VSE" userId="f8c0e96d-51d6-4d84-b8c5-12d134c2b4b5" providerId="ADAL" clId="{FA6A1D5C-4693-423F-9701-936D2097BE98}" dt="2020-06-25T22:03:52.911" v="6735" actId="20577"/>
          <ac:spMkLst>
            <pc:docMk/>
            <pc:sldMk cId="1069381595" sldId="486"/>
            <ac:spMk id="2" creationId="{00000000-0000-0000-0000-000000000000}"/>
          </ac:spMkLst>
        </pc:spChg>
        <pc:spChg chg="mod">
          <ac:chgData name="Levent Altan | VSE" userId="f8c0e96d-51d6-4d84-b8c5-12d134c2b4b5" providerId="ADAL" clId="{FA6A1D5C-4693-423F-9701-936D2097BE98}" dt="2020-06-25T23:13:15.493" v="9640" actId="207"/>
          <ac:spMkLst>
            <pc:docMk/>
            <pc:sldMk cId="1069381595" sldId="486"/>
            <ac:spMk id="5" creationId="{CB332905-185F-45AF-B46C-B71E96249B61}"/>
          </ac:spMkLst>
        </pc:spChg>
      </pc:sldChg>
      <pc:sldChg chg="addSp delSp modSp add del mod delAnim">
        <pc:chgData name="Levent Altan | VSE" userId="f8c0e96d-51d6-4d84-b8c5-12d134c2b4b5" providerId="ADAL" clId="{FA6A1D5C-4693-423F-9701-936D2097BE98}" dt="2020-06-25T22:40:23.628" v="7884" actId="47"/>
        <pc:sldMkLst>
          <pc:docMk/>
          <pc:sldMk cId="1897170571" sldId="487"/>
        </pc:sldMkLst>
        <pc:spChg chg="mod">
          <ac:chgData name="Levent Altan | VSE" userId="f8c0e96d-51d6-4d84-b8c5-12d134c2b4b5" providerId="ADAL" clId="{FA6A1D5C-4693-423F-9701-936D2097BE98}" dt="2020-06-25T22:38:07.098" v="7806" actId="207"/>
          <ac:spMkLst>
            <pc:docMk/>
            <pc:sldMk cId="1897170571" sldId="487"/>
            <ac:spMk id="2" creationId="{00000000-0000-0000-0000-000000000000}"/>
          </ac:spMkLst>
        </pc:spChg>
        <pc:spChg chg="del mod">
          <ac:chgData name="Levent Altan | VSE" userId="f8c0e96d-51d6-4d84-b8c5-12d134c2b4b5" providerId="ADAL" clId="{FA6A1D5C-4693-423F-9701-936D2097BE98}" dt="2020-06-25T22:36:23.661" v="7789" actId="478"/>
          <ac:spMkLst>
            <pc:docMk/>
            <pc:sldMk cId="1897170571" sldId="487"/>
            <ac:spMk id="3" creationId="{00000000-0000-0000-0000-000000000000}"/>
          </ac:spMkLst>
        </pc:spChg>
        <pc:spChg chg="add mod">
          <ac:chgData name="Levent Altan | VSE" userId="f8c0e96d-51d6-4d84-b8c5-12d134c2b4b5" providerId="ADAL" clId="{FA6A1D5C-4693-423F-9701-936D2097BE98}" dt="2020-06-25T22:39:27.596" v="7812" actId="20577"/>
          <ac:spMkLst>
            <pc:docMk/>
            <pc:sldMk cId="1897170571" sldId="487"/>
            <ac:spMk id="8" creationId="{8F57DA82-16C2-4BC9-B059-CBEA2BDC1B44}"/>
          </ac:spMkLst>
        </pc:spChg>
        <pc:picChg chg="del">
          <ac:chgData name="Levent Altan | VSE" userId="f8c0e96d-51d6-4d84-b8c5-12d134c2b4b5" providerId="ADAL" clId="{FA6A1D5C-4693-423F-9701-936D2097BE98}" dt="2020-06-25T22:36:27.647" v="7791" actId="478"/>
          <ac:picMkLst>
            <pc:docMk/>
            <pc:sldMk cId="1897170571" sldId="487"/>
            <ac:picMk id="4" creationId="{00000000-0000-0000-0000-000000000000}"/>
          </ac:picMkLst>
        </pc:picChg>
        <pc:picChg chg="del">
          <ac:chgData name="Levent Altan | VSE" userId="f8c0e96d-51d6-4d84-b8c5-12d134c2b4b5" providerId="ADAL" clId="{FA6A1D5C-4693-423F-9701-936D2097BE98}" dt="2020-06-25T22:36:25.397" v="7790" actId="478"/>
          <ac:picMkLst>
            <pc:docMk/>
            <pc:sldMk cId="1897170571" sldId="487"/>
            <ac:picMk id="5" creationId="{00000000-0000-0000-0000-000000000000}"/>
          </ac:picMkLst>
        </pc:picChg>
        <pc:picChg chg="del">
          <ac:chgData name="Levent Altan | VSE" userId="f8c0e96d-51d6-4d84-b8c5-12d134c2b4b5" providerId="ADAL" clId="{FA6A1D5C-4693-423F-9701-936D2097BE98}" dt="2020-06-25T22:36:18.954" v="7787" actId="478"/>
          <ac:picMkLst>
            <pc:docMk/>
            <pc:sldMk cId="1897170571" sldId="487"/>
            <ac:picMk id="6" creationId="{00000000-0000-0000-0000-000000000000}"/>
          </ac:picMkLst>
        </pc:picChg>
        <pc:picChg chg="del">
          <ac:chgData name="Levent Altan | VSE" userId="f8c0e96d-51d6-4d84-b8c5-12d134c2b4b5" providerId="ADAL" clId="{FA6A1D5C-4693-423F-9701-936D2097BE98}" dt="2020-06-25T22:36:21.068" v="7788" actId="478"/>
          <ac:picMkLst>
            <pc:docMk/>
            <pc:sldMk cId="1897170571" sldId="487"/>
            <ac:picMk id="7" creationId="{00000000-0000-0000-0000-000000000000}"/>
          </ac:picMkLst>
        </pc:picChg>
      </pc:sldChg>
      <pc:sldChg chg="modSp add mod">
        <pc:chgData name="Levent Altan | VSE" userId="f8c0e96d-51d6-4d84-b8c5-12d134c2b4b5" providerId="ADAL" clId="{FA6A1D5C-4693-423F-9701-936D2097BE98}" dt="2020-06-25T23:12:28.625" v="9635" actId="20577"/>
        <pc:sldMkLst>
          <pc:docMk/>
          <pc:sldMk cId="3340889702" sldId="487"/>
        </pc:sldMkLst>
        <pc:spChg chg="mod">
          <ac:chgData name="Levent Altan | VSE" userId="f8c0e96d-51d6-4d84-b8c5-12d134c2b4b5" providerId="ADAL" clId="{FA6A1D5C-4693-423F-9701-936D2097BE98}" dt="2020-06-25T23:12:28.625" v="9635" actId="20577"/>
          <ac:spMkLst>
            <pc:docMk/>
            <pc:sldMk cId="3340889702" sldId="487"/>
            <ac:spMk id="4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3DCED-81AD-4623-8FB3-BE9234FD5AFB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</dgm:pt>
    <dgm:pt modelId="{334104DC-AB48-4472-88CD-163899D3F1A4}">
      <dgm:prSet phldrT="[Texte]"/>
      <dgm:spPr/>
      <dgm:t>
        <a:bodyPr/>
        <a:lstStyle/>
        <a:p>
          <a:r>
            <a:rPr lang="en-GB" dirty="0"/>
            <a:t>Respect and Recognition</a:t>
          </a:r>
        </a:p>
      </dgm:t>
    </dgm:pt>
    <dgm:pt modelId="{4E463321-0ADC-4A6C-A918-885815A284F0}" type="parTrans" cxnId="{EABE9324-4236-4439-BE64-A3D3531893B0}">
      <dgm:prSet/>
      <dgm:spPr/>
      <dgm:t>
        <a:bodyPr/>
        <a:lstStyle/>
        <a:p>
          <a:endParaRPr lang="en-GB"/>
        </a:p>
      </dgm:t>
    </dgm:pt>
    <dgm:pt modelId="{A043366F-7674-430C-B414-F0645B14111F}" type="sibTrans" cxnId="{EABE9324-4236-4439-BE64-A3D3531893B0}">
      <dgm:prSet/>
      <dgm:spPr/>
      <dgm:t>
        <a:bodyPr/>
        <a:lstStyle/>
        <a:p>
          <a:endParaRPr lang="en-GB"/>
        </a:p>
      </dgm:t>
    </dgm:pt>
    <dgm:pt modelId="{2A7D9C88-246C-4110-9361-43E779211E45}">
      <dgm:prSet phldrT="[Texte]"/>
      <dgm:spPr/>
      <dgm:t>
        <a:bodyPr/>
        <a:lstStyle/>
        <a:p>
          <a:r>
            <a:rPr lang="en-GB" dirty="0"/>
            <a:t>Protection</a:t>
          </a:r>
        </a:p>
      </dgm:t>
    </dgm:pt>
    <dgm:pt modelId="{4ECA5F33-0334-4AD1-9099-6D8E482BD955}" type="parTrans" cxnId="{E18837C4-C334-4027-82C9-6629D241809C}">
      <dgm:prSet/>
      <dgm:spPr/>
      <dgm:t>
        <a:bodyPr/>
        <a:lstStyle/>
        <a:p>
          <a:endParaRPr lang="en-GB"/>
        </a:p>
      </dgm:t>
    </dgm:pt>
    <dgm:pt modelId="{F3BB3486-A3C4-4BFC-BA4D-427F5478E718}" type="sibTrans" cxnId="{E18837C4-C334-4027-82C9-6629D241809C}">
      <dgm:prSet/>
      <dgm:spPr/>
      <dgm:t>
        <a:bodyPr/>
        <a:lstStyle/>
        <a:p>
          <a:endParaRPr lang="en-GB"/>
        </a:p>
      </dgm:t>
    </dgm:pt>
    <dgm:pt modelId="{F8A26EC5-2298-458C-8038-4AAC3C3B4C6C}">
      <dgm:prSet phldrT="[Texte]"/>
      <dgm:spPr/>
      <dgm:t>
        <a:bodyPr/>
        <a:lstStyle/>
        <a:p>
          <a:r>
            <a:rPr lang="en-GB" dirty="0"/>
            <a:t>Support and information</a:t>
          </a:r>
        </a:p>
      </dgm:t>
    </dgm:pt>
    <dgm:pt modelId="{7632968D-F1B5-4E4C-8C93-885566B8089B}" type="parTrans" cxnId="{B486E99A-94FC-4266-94BF-01075441F174}">
      <dgm:prSet/>
      <dgm:spPr/>
      <dgm:t>
        <a:bodyPr/>
        <a:lstStyle/>
        <a:p>
          <a:endParaRPr lang="en-GB"/>
        </a:p>
      </dgm:t>
    </dgm:pt>
    <dgm:pt modelId="{843A60EC-86C3-42BB-8C81-0E71901E2DAC}" type="sibTrans" cxnId="{B486E99A-94FC-4266-94BF-01075441F174}">
      <dgm:prSet/>
      <dgm:spPr/>
      <dgm:t>
        <a:bodyPr/>
        <a:lstStyle/>
        <a:p>
          <a:endParaRPr lang="en-GB"/>
        </a:p>
      </dgm:t>
    </dgm:pt>
    <dgm:pt modelId="{7F17EC01-F7EE-422A-BACE-0541FA9EC638}">
      <dgm:prSet phldrT="[Texte]"/>
      <dgm:spPr/>
      <dgm:t>
        <a:bodyPr/>
        <a:lstStyle/>
        <a:p>
          <a:r>
            <a:rPr lang="en-GB" dirty="0"/>
            <a:t>Access to Justice</a:t>
          </a:r>
        </a:p>
      </dgm:t>
    </dgm:pt>
    <dgm:pt modelId="{BFC58ED4-44A4-4CAB-B1FF-996938BDC1B2}" type="parTrans" cxnId="{265EBA4C-D888-40DE-BC96-ED625FFEF591}">
      <dgm:prSet/>
      <dgm:spPr/>
      <dgm:t>
        <a:bodyPr/>
        <a:lstStyle/>
        <a:p>
          <a:endParaRPr lang="en-GB"/>
        </a:p>
      </dgm:t>
    </dgm:pt>
    <dgm:pt modelId="{4EB8D28B-F819-4D29-B8F1-60638A29F056}" type="sibTrans" cxnId="{265EBA4C-D888-40DE-BC96-ED625FFEF591}">
      <dgm:prSet/>
      <dgm:spPr/>
      <dgm:t>
        <a:bodyPr/>
        <a:lstStyle/>
        <a:p>
          <a:endParaRPr lang="en-GB"/>
        </a:p>
      </dgm:t>
    </dgm:pt>
    <dgm:pt modelId="{E8A504E9-6300-4B66-AA96-766B6B2B07DA}">
      <dgm:prSet phldrT="[Texte]"/>
      <dgm:spPr/>
      <dgm:t>
        <a:bodyPr/>
        <a:lstStyle/>
        <a:p>
          <a:r>
            <a:rPr lang="en-GB" dirty="0"/>
            <a:t>Compensation</a:t>
          </a:r>
        </a:p>
      </dgm:t>
    </dgm:pt>
    <dgm:pt modelId="{C15ECC32-DE5C-4AFA-8458-91FD1D46C860}" type="parTrans" cxnId="{7860249B-0459-4B05-B682-3BA2A9252D39}">
      <dgm:prSet/>
      <dgm:spPr/>
      <dgm:t>
        <a:bodyPr/>
        <a:lstStyle/>
        <a:p>
          <a:endParaRPr lang="en-GB"/>
        </a:p>
      </dgm:t>
    </dgm:pt>
    <dgm:pt modelId="{BE96D409-2D2E-4F39-9FE8-ACE9CEB07F95}" type="sibTrans" cxnId="{7860249B-0459-4B05-B682-3BA2A9252D39}">
      <dgm:prSet/>
      <dgm:spPr/>
      <dgm:t>
        <a:bodyPr/>
        <a:lstStyle/>
        <a:p>
          <a:endParaRPr lang="en-GB"/>
        </a:p>
      </dgm:t>
    </dgm:pt>
    <dgm:pt modelId="{611A7257-B723-4FC3-BF10-252672637460}" type="pres">
      <dgm:prSet presAssocID="{A453DCED-81AD-4623-8FB3-BE9234FD5AFB}" presName="Name0" presStyleCnt="0">
        <dgm:presLayoutVars>
          <dgm:dir/>
          <dgm:resizeHandles val="exact"/>
        </dgm:presLayoutVars>
      </dgm:prSet>
      <dgm:spPr/>
    </dgm:pt>
    <dgm:pt modelId="{B1F4E8FB-7B5C-4524-ACFC-740D92380C09}" type="pres">
      <dgm:prSet presAssocID="{A453DCED-81AD-4623-8FB3-BE9234FD5AFB}" presName="fgShape" presStyleLbl="fgShp" presStyleIdx="0" presStyleCnt="1"/>
      <dgm:spPr/>
    </dgm:pt>
    <dgm:pt modelId="{78145DE4-6E8E-4010-BC66-19FE88D139CC}" type="pres">
      <dgm:prSet presAssocID="{A453DCED-81AD-4623-8FB3-BE9234FD5AFB}" presName="linComp" presStyleCnt="0"/>
      <dgm:spPr/>
    </dgm:pt>
    <dgm:pt modelId="{09D51E4D-FD38-41D3-A7CE-462A8ADBAF6E}" type="pres">
      <dgm:prSet presAssocID="{334104DC-AB48-4472-88CD-163899D3F1A4}" presName="compNode" presStyleCnt="0"/>
      <dgm:spPr/>
    </dgm:pt>
    <dgm:pt modelId="{F40E8BB6-E949-4C42-83D6-B26878D51056}" type="pres">
      <dgm:prSet presAssocID="{334104DC-AB48-4472-88CD-163899D3F1A4}" presName="bkgdShape" presStyleLbl="node1" presStyleIdx="0" presStyleCnt="5"/>
      <dgm:spPr/>
      <dgm:t>
        <a:bodyPr/>
        <a:lstStyle/>
        <a:p>
          <a:endParaRPr lang="en-US"/>
        </a:p>
      </dgm:t>
    </dgm:pt>
    <dgm:pt modelId="{D3CB295A-B9AD-416A-AD8A-38D57E8533E6}" type="pres">
      <dgm:prSet presAssocID="{334104DC-AB48-4472-88CD-163899D3F1A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E39A4-C618-485D-A0C8-D52A7F622B36}" type="pres">
      <dgm:prSet presAssocID="{334104DC-AB48-4472-88CD-163899D3F1A4}" presName="invisiNode" presStyleLbl="node1" presStyleIdx="0" presStyleCnt="5"/>
      <dgm:spPr/>
    </dgm:pt>
    <dgm:pt modelId="{88E6CD71-7B87-407D-8EBD-8E7A19FF26EB}" type="pres">
      <dgm:prSet presAssocID="{334104DC-AB48-4472-88CD-163899D3F1A4}" presName="imagNode" presStyleLbl="fgImgPlace1" presStyleIdx="0" presStyleCnt="5" custLinFactNeighborY="660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53" t="13757" r="-23502" b="14905"/>
          </a:stretch>
        </a:blipFill>
      </dgm:spPr>
    </dgm:pt>
    <dgm:pt modelId="{C7D1BAEA-672E-48DB-B6E9-2F1CBCA88D81}" type="pres">
      <dgm:prSet presAssocID="{A043366F-7674-430C-B414-F0645B1411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34186C7-9783-411B-AC33-6868B7C42466}" type="pres">
      <dgm:prSet presAssocID="{2A7D9C88-246C-4110-9361-43E779211E45}" presName="compNode" presStyleCnt="0"/>
      <dgm:spPr/>
    </dgm:pt>
    <dgm:pt modelId="{F84018DB-E705-41BB-8141-A7E107DB97DB}" type="pres">
      <dgm:prSet presAssocID="{2A7D9C88-246C-4110-9361-43E779211E45}" presName="bkgdShape" presStyleLbl="node1" presStyleIdx="1" presStyleCnt="5"/>
      <dgm:spPr/>
      <dgm:t>
        <a:bodyPr/>
        <a:lstStyle/>
        <a:p>
          <a:endParaRPr lang="en-US"/>
        </a:p>
      </dgm:t>
    </dgm:pt>
    <dgm:pt modelId="{99FBA8B8-F144-4DBE-866B-1CD027A532F7}" type="pres">
      <dgm:prSet presAssocID="{2A7D9C88-246C-4110-9361-43E779211E4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0220C-0018-479E-B2A3-AD39CA02F91C}" type="pres">
      <dgm:prSet presAssocID="{2A7D9C88-246C-4110-9361-43E779211E45}" presName="invisiNode" presStyleLbl="node1" presStyleIdx="1" presStyleCnt="5"/>
      <dgm:spPr/>
    </dgm:pt>
    <dgm:pt modelId="{916231D7-8EC7-4DBB-9897-7EF3D73C7045}" type="pres">
      <dgm:prSet presAssocID="{2A7D9C88-246C-4110-9361-43E779211E45}" presName="imagNode" presStyleLbl="fgImgPlace1" presStyleIdx="1" presStyleCnt="5" custLinFactX="300000" custLinFactNeighborX="340322" custLinFactNeighborY="111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44BC2C9-F8B6-45B5-BDA9-E5866B10DE78}" type="pres">
      <dgm:prSet presAssocID="{F3BB3486-A3C4-4BFC-BA4D-427F5478E71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0391218-552B-4EDB-B93F-B74D6206FD4D}" type="pres">
      <dgm:prSet presAssocID="{F8A26EC5-2298-458C-8038-4AAC3C3B4C6C}" presName="compNode" presStyleCnt="0"/>
      <dgm:spPr/>
    </dgm:pt>
    <dgm:pt modelId="{4A5C0A9F-4491-4EB4-9597-77068D28CB45}" type="pres">
      <dgm:prSet presAssocID="{F8A26EC5-2298-458C-8038-4AAC3C3B4C6C}" presName="bkgdShape" presStyleLbl="node1" presStyleIdx="2" presStyleCnt="5"/>
      <dgm:spPr/>
      <dgm:t>
        <a:bodyPr/>
        <a:lstStyle/>
        <a:p>
          <a:endParaRPr lang="en-US"/>
        </a:p>
      </dgm:t>
    </dgm:pt>
    <dgm:pt modelId="{07A02926-3F5D-4097-90E3-C541E049F68E}" type="pres">
      <dgm:prSet presAssocID="{F8A26EC5-2298-458C-8038-4AAC3C3B4C6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3F2F2-7344-4262-8FC4-06E5B657C4A6}" type="pres">
      <dgm:prSet presAssocID="{F8A26EC5-2298-458C-8038-4AAC3C3B4C6C}" presName="invisiNode" presStyleLbl="node1" presStyleIdx="2" presStyleCnt="5"/>
      <dgm:spPr/>
    </dgm:pt>
    <dgm:pt modelId="{BE780436-D79E-41BF-8C82-49002B5AE7CF}" type="pres">
      <dgm:prSet presAssocID="{F8A26EC5-2298-458C-8038-4AAC3C3B4C6C}" presName="imagNode" presStyleLbl="f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31" t="10548" r="6887" b="3080"/>
          </a:stretch>
        </a:blipFill>
      </dgm:spPr>
    </dgm:pt>
    <dgm:pt modelId="{ECFC885D-4E6F-4F3E-B5E9-E685138E234F}" type="pres">
      <dgm:prSet presAssocID="{843A60EC-86C3-42BB-8C81-0E71901E2D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F04730-60A5-4AE3-8974-D9F1B29404F6}" type="pres">
      <dgm:prSet presAssocID="{7F17EC01-F7EE-422A-BACE-0541FA9EC638}" presName="compNode" presStyleCnt="0"/>
      <dgm:spPr/>
    </dgm:pt>
    <dgm:pt modelId="{38D98244-0A55-4D5A-A3E5-591C386CE0A2}" type="pres">
      <dgm:prSet presAssocID="{7F17EC01-F7EE-422A-BACE-0541FA9EC638}" presName="bkgdShape" presStyleLbl="node1" presStyleIdx="3" presStyleCnt="5"/>
      <dgm:spPr/>
      <dgm:t>
        <a:bodyPr/>
        <a:lstStyle/>
        <a:p>
          <a:endParaRPr lang="en-US"/>
        </a:p>
      </dgm:t>
    </dgm:pt>
    <dgm:pt modelId="{F7E518BF-4726-4784-8B38-7D3DDEC1093A}" type="pres">
      <dgm:prSet presAssocID="{7F17EC01-F7EE-422A-BACE-0541FA9EC63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B2B30-8517-44C0-9C25-B9A48097D1A5}" type="pres">
      <dgm:prSet presAssocID="{7F17EC01-F7EE-422A-BACE-0541FA9EC638}" presName="invisiNode" presStyleLbl="node1" presStyleIdx="3" presStyleCnt="5"/>
      <dgm:spPr/>
    </dgm:pt>
    <dgm:pt modelId="{9DCB8421-F1F9-460F-B99C-70F7D950B0FD}" type="pres">
      <dgm:prSet presAssocID="{7F17EC01-F7EE-422A-BACE-0541FA9EC638}" presName="imagNode" presStyleLbl="fgImgPlace1" presStyleIdx="3" presStyleCnt="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94" t="11792" r="-14000"/>
          </a:stretch>
        </a:blipFill>
      </dgm:spPr>
    </dgm:pt>
    <dgm:pt modelId="{33E4C7F7-DA34-49E4-8BCE-FAF088B44A99}" type="pres">
      <dgm:prSet presAssocID="{4EB8D28B-F819-4D29-B8F1-60638A29F0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D2C06F-E899-4A0C-8860-918CAB8E6C38}" type="pres">
      <dgm:prSet presAssocID="{E8A504E9-6300-4B66-AA96-766B6B2B07DA}" presName="compNode" presStyleCnt="0"/>
      <dgm:spPr/>
    </dgm:pt>
    <dgm:pt modelId="{9A7E493A-68DE-48BA-B5FD-6459F291FDF8}" type="pres">
      <dgm:prSet presAssocID="{E8A504E9-6300-4B66-AA96-766B6B2B07DA}" presName="bkgdShape" presStyleLbl="node1" presStyleIdx="4" presStyleCnt="5"/>
      <dgm:spPr/>
      <dgm:t>
        <a:bodyPr/>
        <a:lstStyle/>
        <a:p>
          <a:endParaRPr lang="en-US"/>
        </a:p>
      </dgm:t>
    </dgm:pt>
    <dgm:pt modelId="{9F150553-9600-46DD-A531-A8DFE5764C3A}" type="pres">
      <dgm:prSet presAssocID="{E8A504E9-6300-4B66-AA96-766B6B2B07DA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331DE-7900-4A3B-9682-7A680A3D85A8}" type="pres">
      <dgm:prSet presAssocID="{E8A504E9-6300-4B66-AA96-766B6B2B07DA}" presName="invisiNode" presStyleLbl="node1" presStyleIdx="4" presStyleCnt="5"/>
      <dgm:spPr/>
    </dgm:pt>
    <dgm:pt modelId="{59C25B7F-2D34-4AD3-ABAB-E37ED8F1AEE5}" type="pres">
      <dgm:prSet presAssocID="{E8A504E9-6300-4B66-AA96-766B6B2B07DA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95364B29-411C-4E93-A2EC-67E175FF3C2F}" type="presOf" srcId="{F3BB3486-A3C4-4BFC-BA4D-427F5478E718}" destId="{C44BC2C9-F8B6-45B5-BDA9-E5866B10DE78}" srcOrd="0" destOrd="0" presId="urn:microsoft.com/office/officeart/2005/8/layout/hList7"/>
    <dgm:cxn modelId="{D3CDCCB0-1697-443E-8411-57285975AA66}" type="presOf" srcId="{F8A26EC5-2298-458C-8038-4AAC3C3B4C6C}" destId="{4A5C0A9F-4491-4EB4-9597-77068D28CB45}" srcOrd="0" destOrd="0" presId="urn:microsoft.com/office/officeart/2005/8/layout/hList7"/>
    <dgm:cxn modelId="{77C6B2BF-B632-408A-824D-925B65AD8961}" type="presOf" srcId="{7F17EC01-F7EE-422A-BACE-0541FA9EC638}" destId="{38D98244-0A55-4D5A-A3E5-591C386CE0A2}" srcOrd="0" destOrd="0" presId="urn:microsoft.com/office/officeart/2005/8/layout/hList7"/>
    <dgm:cxn modelId="{7860249B-0459-4B05-B682-3BA2A9252D39}" srcId="{A453DCED-81AD-4623-8FB3-BE9234FD5AFB}" destId="{E8A504E9-6300-4B66-AA96-766B6B2B07DA}" srcOrd="4" destOrd="0" parTransId="{C15ECC32-DE5C-4AFA-8458-91FD1D46C860}" sibTransId="{BE96D409-2D2E-4F39-9FE8-ACE9CEB07F95}"/>
    <dgm:cxn modelId="{8DEC1F5F-59CE-483B-9BC6-C2C04325E01F}" type="presOf" srcId="{4EB8D28B-F819-4D29-B8F1-60638A29F056}" destId="{33E4C7F7-DA34-49E4-8BCE-FAF088B44A99}" srcOrd="0" destOrd="0" presId="urn:microsoft.com/office/officeart/2005/8/layout/hList7"/>
    <dgm:cxn modelId="{2DEC6257-43C6-4736-8EB8-A3C4FD533987}" type="presOf" srcId="{A043366F-7674-430C-B414-F0645B14111F}" destId="{C7D1BAEA-672E-48DB-B6E9-2F1CBCA88D81}" srcOrd="0" destOrd="0" presId="urn:microsoft.com/office/officeart/2005/8/layout/hList7"/>
    <dgm:cxn modelId="{E75514D6-BEAF-4E5B-856C-8B994083A751}" type="presOf" srcId="{E8A504E9-6300-4B66-AA96-766B6B2B07DA}" destId="{9F150553-9600-46DD-A531-A8DFE5764C3A}" srcOrd="1" destOrd="0" presId="urn:microsoft.com/office/officeart/2005/8/layout/hList7"/>
    <dgm:cxn modelId="{3970A62C-BEFC-49B1-82F6-14143DE52BFD}" type="presOf" srcId="{A453DCED-81AD-4623-8FB3-BE9234FD5AFB}" destId="{611A7257-B723-4FC3-BF10-252672637460}" srcOrd="0" destOrd="0" presId="urn:microsoft.com/office/officeart/2005/8/layout/hList7"/>
    <dgm:cxn modelId="{CD6C0E8C-CF7C-4299-931D-B18843B1EA8D}" type="presOf" srcId="{334104DC-AB48-4472-88CD-163899D3F1A4}" destId="{D3CB295A-B9AD-416A-AD8A-38D57E8533E6}" srcOrd="1" destOrd="0" presId="urn:microsoft.com/office/officeart/2005/8/layout/hList7"/>
    <dgm:cxn modelId="{55EFE943-FFCE-4A69-A31E-F88A51EA1B74}" type="presOf" srcId="{F8A26EC5-2298-458C-8038-4AAC3C3B4C6C}" destId="{07A02926-3F5D-4097-90E3-C541E049F68E}" srcOrd="1" destOrd="0" presId="urn:microsoft.com/office/officeart/2005/8/layout/hList7"/>
    <dgm:cxn modelId="{E18837C4-C334-4027-82C9-6629D241809C}" srcId="{A453DCED-81AD-4623-8FB3-BE9234FD5AFB}" destId="{2A7D9C88-246C-4110-9361-43E779211E45}" srcOrd="1" destOrd="0" parTransId="{4ECA5F33-0334-4AD1-9099-6D8E482BD955}" sibTransId="{F3BB3486-A3C4-4BFC-BA4D-427F5478E718}"/>
    <dgm:cxn modelId="{8A2748BD-73ED-4899-A375-D58E1A204987}" type="presOf" srcId="{843A60EC-86C3-42BB-8C81-0E71901E2DAC}" destId="{ECFC885D-4E6F-4F3E-B5E9-E685138E234F}" srcOrd="0" destOrd="0" presId="urn:microsoft.com/office/officeart/2005/8/layout/hList7"/>
    <dgm:cxn modelId="{79F295ED-FE02-4FFF-8C1C-DBF5502E603B}" type="presOf" srcId="{334104DC-AB48-4472-88CD-163899D3F1A4}" destId="{F40E8BB6-E949-4C42-83D6-B26878D51056}" srcOrd="0" destOrd="0" presId="urn:microsoft.com/office/officeart/2005/8/layout/hList7"/>
    <dgm:cxn modelId="{025F3E22-1EF3-4CB2-BCCD-4355D5A8D372}" type="presOf" srcId="{E8A504E9-6300-4B66-AA96-766B6B2B07DA}" destId="{9A7E493A-68DE-48BA-B5FD-6459F291FDF8}" srcOrd="0" destOrd="0" presId="urn:microsoft.com/office/officeart/2005/8/layout/hList7"/>
    <dgm:cxn modelId="{6E765D26-4A62-439A-8E36-424ACCBAE7BB}" type="presOf" srcId="{2A7D9C88-246C-4110-9361-43E779211E45}" destId="{99FBA8B8-F144-4DBE-866B-1CD027A532F7}" srcOrd="1" destOrd="0" presId="urn:microsoft.com/office/officeart/2005/8/layout/hList7"/>
    <dgm:cxn modelId="{EABE9324-4236-4439-BE64-A3D3531893B0}" srcId="{A453DCED-81AD-4623-8FB3-BE9234FD5AFB}" destId="{334104DC-AB48-4472-88CD-163899D3F1A4}" srcOrd="0" destOrd="0" parTransId="{4E463321-0ADC-4A6C-A918-885815A284F0}" sibTransId="{A043366F-7674-430C-B414-F0645B14111F}"/>
    <dgm:cxn modelId="{265EBA4C-D888-40DE-BC96-ED625FFEF591}" srcId="{A453DCED-81AD-4623-8FB3-BE9234FD5AFB}" destId="{7F17EC01-F7EE-422A-BACE-0541FA9EC638}" srcOrd="3" destOrd="0" parTransId="{BFC58ED4-44A4-4CAB-B1FF-996938BDC1B2}" sibTransId="{4EB8D28B-F819-4D29-B8F1-60638A29F056}"/>
    <dgm:cxn modelId="{5CF51C1B-8388-4A8F-B87F-3CCF008426BF}" type="presOf" srcId="{7F17EC01-F7EE-422A-BACE-0541FA9EC638}" destId="{F7E518BF-4726-4784-8B38-7D3DDEC1093A}" srcOrd="1" destOrd="0" presId="urn:microsoft.com/office/officeart/2005/8/layout/hList7"/>
    <dgm:cxn modelId="{7E8BDBAD-27B8-4C98-8024-2DFC5B1E8028}" type="presOf" srcId="{2A7D9C88-246C-4110-9361-43E779211E45}" destId="{F84018DB-E705-41BB-8141-A7E107DB97DB}" srcOrd="0" destOrd="0" presId="urn:microsoft.com/office/officeart/2005/8/layout/hList7"/>
    <dgm:cxn modelId="{B486E99A-94FC-4266-94BF-01075441F174}" srcId="{A453DCED-81AD-4623-8FB3-BE9234FD5AFB}" destId="{F8A26EC5-2298-458C-8038-4AAC3C3B4C6C}" srcOrd="2" destOrd="0" parTransId="{7632968D-F1B5-4E4C-8C93-885566B8089B}" sibTransId="{843A60EC-86C3-42BB-8C81-0E71901E2DAC}"/>
    <dgm:cxn modelId="{98E86A09-CF45-4635-A5B9-FFF3757187E0}" type="presParOf" srcId="{611A7257-B723-4FC3-BF10-252672637460}" destId="{B1F4E8FB-7B5C-4524-ACFC-740D92380C09}" srcOrd="0" destOrd="0" presId="urn:microsoft.com/office/officeart/2005/8/layout/hList7"/>
    <dgm:cxn modelId="{A24A636F-13EA-4A75-ABCB-443B52A3B5DB}" type="presParOf" srcId="{611A7257-B723-4FC3-BF10-252672637460}" destId="{78145DE4-6E8E-4010-BC66-19FE88D139CC}" srcOrd="1" destOrd="0" presId="urn:microsoft.com/office/officeart/2005/8/layout/hList7"/>
    <dgm:cxn modelId="{A1F192EF-88D6-4BE7-A77F-E31398285E32}" type="presParOf" srcId="{78145DE4-6E8E-4010-BC66-19FE88D139CC}" destId="{09D51E4D-FD38-41D3-A7CE-462A8ADBAF6E}" srcOrd="0" destOrd="0" presId="urn:microsoft.com/office/officeart/2005/8/layout/hList7"/>
    <dgm:cxn modelId="{A83DD645-2CB9-424B-A223-8E7157B7EB9E}" type="presParOf" srcId="{09D51E4D-FD38-41D3-A7CE-462A8ADBAF6E}" destId="{F40E8BB6-E949-4C42-83D6-B26878D51056}" srcOrd="0" destOrd="0" presId="urn:microsoft.com/office/officeart/2005/8/layout/hList7"/>
    <dgm:cxn modelId="{9A3F1E4A-632F-46BE-B7B2-DF2A7D2B43C6}" type="presParOf" srcId="{09D51E4D-FD38-41D3-A7CE-462A8ADBAF6E}" destId="{D3CB295A-B9AD-416A-AD8A-38D57E8533E6}" srcOrd="1" destOrd="0" presId="urn:microsoft.com/office/officeart/2005/8/layout/hList7"/>
    <dgm:cxn modelId="{4689351C-3871-403C-B802-0FAE0B4424A5}" type="presParOf" srcId="{09D51E4D-FD38-41D3-A7CE-462A8ADBAF6E}" destId="{0BFE39A4-C618-485D-A0C8-D52A7F622B36}" srcOrd="2" destOrd="0" presId="urn:microsoft.com/office/officeart/2005/8/layout/hList7"/>
    <dgm:cxn modelId="{4F1913E7-4EB8-49A2-926E-8AF07E8B6121}" type="presParOf" srcId="{09D51E4D-FD38-41D3-A7CE-462A8ADBAF6E}" destId="{88E6CD71-7B87-407D-8EBD-8E7A19FF26EB}" srcOrd="3" destOrd="0" presId="urn:microsoft.com/office/officeart/2005/8/layout/hList7"/>
    <dgm:cxn modelId="{A8A566CA-61B7-4977-B289-3CCCC2708136}" type="presParOf" srcId="{78145DE4-6E8E-4010-BC66-19FE88D139CC}" destId="{C7D1BAEA-672E-48DB-B6E9-2F1CBCA88D81}" srcOrd="1" destOrd="0" presId="urn:microsoft.com/office/officeart/2005/8/layout/hList7"/>
    <dgm:cxn modelId="{7361B0C2-5EFD-4064-969D-737FCBB753A2}" type="presParOf" srcId="{78145DE4-6E8E-4010-BC66-19FE88D139CC}" destId="{F34186C7-9783-411B-AC33-6868B7C42466}" srcOrd="2" destOrd="0" presId="urn:microsoft.com/office/officeart/2005/8/layout/hList7"/>
    <dgm:cxn modelId="{0698FE1E-3D90-4FE4-B1BE-728F61143B29}" type="presParOf" srcId="{F34186C7-9783-411B-AC33-6868B7C42466}" destId="{F84018DB-E705-41BB-8141-A7E107DB97DB}" srcOrd="0" destOrd="0" presId="urn:microsoft.com/office/officeart/2005/8/layout/hList7"/>
    <dgm:cxn modelId="{E6BCF813-3D5C-43BC-9A5B-462159B2ADBE}" type="presParOf" srcId="{F34186C7-9783-411B-AC33-6868B7C42466}" destId="{99FBA8B8-F144-4DBE-866B-1CD027A532F7}" srcOrd="1" destOrd="0" presId="urn:microsoft.com/office/officeart/2005/8/layout/hList7"/>
    <dgm:cxn modelId="{B2640DAD-1ADA-433D-858B-7A9716CCE1A7}" type="presParOf" srcId="{F34186C7-9783-411B-AC33-6868B7C42466}" destId="{D990220C-0018-479E-B2A3-AD39CA02F91C}" srcOrd="2" destOrd="0" presId="urn:microsoft.com/office/officeart/2005/8/layout/hList7"/>
    <dgm:cxn modelId="{109A1425-4375-42A4-9099-07D8534CA2D5}" type="presParOf" srcId="{F34186C7-9783-411B-AC33-6868B7C42466}" destId="{916231D7-8EC7-4DBB-9897-7EF3D73C7045}" srcOrd="3" destOrd="0" presId="urn:microsoft.com/office/officeart/2005/8/layout/hList7"/>
    <dgm:cxn modelId="{774EB150-48D2-406C-BF7D-217865773DA7}" type="presParOf" srcId="{78145DE4-6E8E-4010-BC66-19FE88D139CC}" destId="{C44BC2C9-F8B6-45B5-BDA9-E5866B10DE78}" srcOrd="3" destOrd="0" presId="urn:microsoft.com/office/officeart/2005/8/layout/hList7"/>
    <dgm:cxn modelId="{E3F18A87-90F0-4E37-AE39-68F54B41EAA0}" type="presParOf" srcId="{78145DE4-6E8E-4010-BC66-19FE88D139CC}" destId="{B0391218-552B-4EDB-B93F-B74D6206FD4D}" srcOrd="4" destOrd="0" presId="urn:microsoft.com/office/officeart/2005/8/layout/hList7"/>
    <dgm:cxn modelId="{A5AF6F5E-48A5-4861-9CC5-5385D79C45F5}" type="presParOf" srcId="{B0391218-552B-4EDB-B93F-B74D6206FD4D}" destId="{4A5C0A9F-4491-4EB4-9597-77068D28CB45}" srcOrd="0" destOrd="0" presId="urn:microsoft.com/office/officeart/2005/8/layout/hList7"/>
    <dgm:cxn modelId="{28E1008A-EE50-4321-AF71-6C5CB86C0CF3}" type="presParOf" srcId="{B0391218-552B-4EDB-B93F-B74D6206FD4D}" destId="{07A02926-3F5D-4097-90E3-C541E049F68E}" srcOrd="1" destOrd="0" presId="urn:microsoft.com/office/officeart/2005/8/layout/hList7"/>
    <dgm:cxn modelId="{8F026782-7F26-4F54-BF04-289DD76AAEC1}" type="presParOf" srcId="{B0391218-552B-4EDB-B93F-B74D6206FD4D}" destId="{5CC3F2F2-7344-4262-8FC4-06E5B657C4A6}" srcOrd="2" destOrd="0" presId="urn:microsoft.com/office/officeart/2005/8/layout/hList7"/>
    <dgm:cxn modelId="{E0CB3291-9F8B-4DC6-942C-2B619A51FAE3}" type="presParOf" srcId="{B0391218-552B-4EDB-B93F-B74D6206FD4D}" destId="{BE780436-D79E-41BF-8C82-49002B5AE7CF}" srcOrd="3" destOrd="0" presId="urn:microsoft.com/office/officeart/2005/8/layout/hList7"/>
    <dgm:cxn modelId="{715A156D-A512-47CE-AE2B-845069F9BF40}" type="presParOf" srcId="{78145DE4-6E8E-4010-BC66-19FE88D139CC}" destId="{ECFC885D-4E6F-4F3E-B5E9-E685138E234F}" srcOrd="5" destOrd="0" presId="urn:microsoft.com/office/officeart/2005/8/layout/hList7"/>
    <dgm:cxn modelId="{C4B8884C-7C2F-4DDF-903E-A44CF9A919AC}" type="presParOf" srcId="{78145DE4-6E8E-4010-BC66-19FE88D139CC}" destId="{8AF04730-60A5-4AE3-8974-D9F1B29404F6}" srcOrd="6" destOrd="0" presId="urn:microsoft.com/office/officeart/2005/8/layout/hList7"/>
    <dgm:cxn modelId="{56233103-A0E8-4D9C-B8EC-FC0FB81AF565}" type="presParOf" srcId="{8AF04730-60A5-4AE3-8974-D9F1B29404F6}" destId="{38D98244-0A55-4D5A-A3E5-591C386CE0A2}" srcOrd="0" destOrd="0" presId="urn:microsoft.com/office/officeart/2005/8/layout/hList7"/>
    <dgm:cxn modelId="{8730E478-B544-4907-B1AD-D854296FC4E1}" type="presParOf" srcId="{8AF04730-60A5-4AE3-8974-D9F1B29404F6}" destId="{F7E518BF-4726-4784-8B38-7D3DDEC1093A}" srcOrd="1" destOrd="0" presId="urn:microsoft.com/office/officeart/2005/8/layout/hList7"/>
    <dgm:cxn modelId="{BA9F639C-73F7-4B17-BEE8-1AEE284901FE}" type="presParOf" srcId="{8AF04730-60A5-4AE3-8974-D9F1B29404F6}" destId="{8B2B2B30-8517-44C0-9C25-B9A48097D1A5}" srcOrd="2" destOrd="0" presId="urn:microsoft.com/office/officeart/2005/8/layout/hList7"/>
    <dgm:cxn modelId="{9B2787D4-720B-4B16-9D9F-8239D808B167}" type="presParOf" srcId="{8AF04730-60A5-4AE3-8974-D9F1B29404F6}" destId="{9DCB8421-F1F9-460F-B99C-70F7D950B0FD}" srcOrd="3" destOrd="0" presId="urn:microsoft.com/office/officeart/2005/8/layout/hList7"/>
    <dgm:cxn modelId="{77B29CB8-EBC1-4B2A-91C6-6DB31F97B28B}" type="presParOf" srcId="{78145DE4-6E8E-4010-BC66-19FE88D139CC}" destId="{33E4C7F7-DA34-49E4-8BCE-FAF088B44A99}" srcOrd="7" destOrd="0" presId="urn:microsoft.com/office/officeart/2005/8/layout/hList7"/>
    <dgm:cxn modelId="{EC47959F-CCBF-4EF0-B5F0-911C279AB994}" type="presParOf" srcId="{78145DE4-6E8E-4010-BC66-19FE88D139CC}" destId="{EAD2C06F-E899-4A0C-8860-918CAB8E6C38}" srcOrd="8" destOrd="0" presId="urn:microsoft.com/office/officeart/2005/8/layout/hList7"/>
    <dgm:cxn modelId="{BF23585E-6523-44F6-8A11-425E83BE5F6B}" type="presParOf" srcId="{EAD2C06F-E899-4A0C-8860-918CAB8E6C38}" destId="{9A7E493A-68DE-48BA-B5FD-6459F291FDF8}" srcOrd="0" destOrd="0" presId="urn:microsoft.com/office/officeart/2005/8/layout/hList7"/>
    <dgm:cxn modelId="{3F7D9EF5-E589-400F-BBF9-79354EA81307}" type="presParOf" srcId="{EAD2C06F-E899-4A0C-8860-918CAB8E6C38}" destId="{9F150553-9600-46DD-A531-A8DFE5764C3A}" srcOrd="1" destOrd="0" presId="urn:microsoft.com/office/officeart/2005/8/layout/hList7"/>
    <dgm:cxn modelId="{470B5293-594C-408D-BD73-B20EB8F3C6C9}" type="presParOf" srcId="{EAD2C06F-E899-4A0C-8860-918CAB8E6C38}" destId="{EED331DE-7900-4A3B-9682-7A680A3D85A8}" srcOrd="2" destOrd="0" presId="urn:microsoft.com/office/officeart/2005/8/layout/hList7"/>
    <dgm:cxn modelId="{C5AD5CC5-3351-425C-A985-D543F2F8E1BA}" type="presParOf" srcId="{EAD2C06F-E899-4A0C-8860-918CAB8E6C38}" destId="{59C25B7F-2D34-4AD3-ABAB-E37ED8F1AEE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3EBC1-0517-49D4-97F0-15AC5EA878C0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A3EC9C7-0465-45C2-BD82-1C7C01B9418F}">
      <dgm:prSet phldrT="[Text]" custT="1"/>
      <dgm:spPr/>
      <dgm:t>
        <a:bodyPr/>
        <a:lstStyle/>
        <a:p>
          <a:r>
            <a:rPr lang="en-GB" sz="1800" b="1" dirty="0" smtClean="0"/>
            <a:t>Information </a:t>
          </a:r>
          <a:r>
            <a:rPr lang="en-GB" sz="1800" b="1" dirty="0"/>
            <a:t>and Support</a:t>
          </a:r>
        </a:p>
      </dgm:t>
    </dgm:pt>
    <dgm:pt modelId="{233B3733-B883-444C-8D0C-601C5D0893F4}" type="parTrans" cxnId="{D7FF3EDB-0945-4935-979C-0F1DA57992F5}">
      <dgm:prSet/>
      <dgm:spPr/>
      <dgm:t>
        <a:bodyPr/>
        <a:lstStyle/>
        <a:p>
          <a:endParaRPr lang="en-GB"/>
        </a:p>
      </dgm:t>
    </dgm:pt>
    <dgm:pt modelId="{5249777D-26CE-4A59-A774-8D56A794A2F0}" type="sibTrans" cxnId="{D7FF3EDB-0945-4935-979C-0F1DA57992F5}">
      <dgm:prSet/>
      <dgm:spPr/>
      <dgm:t>
        <a:bodyPr/>
        <a:lstStyle/>
        <a:p>
          <a:endParaRPr lang="en-GB"/>
        </a:p>
      </dgm:t>
    </dgm:pt>
    <dgm:pt modelId="{09A12013-C304-47C4-BBAB-89E86E083482}">
      <dgm:prSet phldrT="[Text]" custT="1"/>
      <dgm:spPr/>
      <dgm:t>
        <a:bodyPr/>
        <a:lstStyle/>
        <a:p>
          <a:r>
            <a:rPr lang="en-GB" sz="1800" dirty="0"/>
            <a:t>Information</a:t>
          </a:r>
        </a:p>
      </dgm:t>
    </dgm:pt>
    <dgm:pt modelId="{73C28E28-07B4-4A62-96E4-7E95B95094F1}" type="parTrans" cxnId="{E5BEFE59-BD56-48E6-AE43-477B0016E03E}">
      <dgm:prSet/>
      <dgm:spPr/>
      <dgm:t>
        <a:bodyPr/>
        <a:lstStyle/>
        <a:p>
          <a:endParaRPr lang="en-GB"/>
        </a:p>
      </dgm:t>
    </dgm:pt>
    <dgm:pt modelId="{C58EE93B-37C5-4E20-BF02-148EAE3D4B32}" type="sibTrans" cxnId="{E5BEFE59-BD56-48E6-AE43-477B0016E03E}">
      <dgm:prSet/>
      <dgm:spPr/>
      <dgm:t>
        <a:bodyPr/>
        <a:lstStyle/>
        <a:p>
          <a:endParaRPr lang="en-GB"/>
        </a:p>
      </dgm:t>
    </dgm:pt>
    <dgm:pt modelId="{15775F02-6D19-4F23-864B-5E0F43CB310B}">
      <dgm:prSet phldrT="[Text]" custT="1"/>
      <dgm:spPr/>
      <dgm:t>
        <a:bodyPr/>
        <a:lstStyle/>
        <a:p>
          <a:r>
            <a:rPr lang="en-GB" sz="1700" b="1" dirty="0" smtClean="0"/>
            <a:t>Participation </a:t>
          </a:r>
          <a:r>
            <a:rPr lang="en-GB" sz="1700" b="1" dirty="0"/>
            <a:t>in criminal proceedings</a:t>
          </a:r>
          <a:endParaRPr lang="en-GB" sz="1700" dirty="0"/>
        </a:p>
      </dgm:t>
    </dgm:pt>
    <dgm:pt modelId="{E4AD0ABC-8A02-4983-80FD-CBF3F40CD566}" type="parTrans" cxnId="{107846C8-E121-4067-88F0-5743A522A090}">
      <dgm:prSet/>
      <dgm:spPr/>
      <dgm:t>
        <a:bodyPr/>
        <a:lstStyle/>
        <a:p>
          <a:endParaRPr lang="en-GB"/>
        </a:p>
      </dgm:t>
    </dgm:pt>
    <dgm:pt modelId="{800D2581-C609-4F7D-8D65-32389DE67DAE}" type="sibTrans" cxnId="{107846C8-E121-4067-88F0-5743A522A090}">
      <dgm:prSet/>
      <dgm:spPr/>
      <dgm:t>
        <a:bodyPr/>
        <a:lstStyle/>
        <a:p>
          <a:endParaRPr lang="en-GB"/>
        </a:p>
      </dgm:t>
    </dgm:pt>
    <dgm:pt modelId="{92D413F9-F25A-43A7-A5DC-CE41A9A25291}">
      <dgm:prSet phldrT="[Text]" custT="1"/>
      <dgm:spPr/>
      <dgm:t>
        <a:bodyPr/>
        <a:lstStyle/>
        <a:p>
          <a:r>
            <a:rPr lang="en-GB" sz="1700" dirty="0"/>
            <a:t>Right to be heard</a:t>
          </a:r>
        </a:p>
      </dgm:t>
    </dgm:pt>
    <dgm:pt modelId="{2BED9351-7560-4FDA-85B2-1FC927CC7CE5}" type="parTrans" cxnId="{DF2C0599-3882-42A3-AD6C-816954C01B80}">
      <dgm:prSet/>
      <dgm:spPr/>
      <dgm:t>
        <a:bodyPr/>
        <a:lstStyle/>
        <a:p>
          <a:endParaRPr lang="en-GB"/>
        </a:p>
      </dgm:t>
    </dgm:pt>
    <dgm:pt modelId="{F92384C2-9A11-41C7-A7D5-5E00C986BB84}" type="sibTrans" cxnId="{DF2C0599-3882-42A3-AD6C-816954C01B80}">
      <dgm:prSet/>
      <dgm:spPr/>
      <dgm:t>
        <a:bodyPr/>
        <a:lstStyle/>
        <a:p>
          <a:endParaRPr lang="en-GB"/>
        </a:p>
      </dgm:t>
    </dgm:pt>
    <dgm:pt modelId="{7F117AE3-716D-4983-9DDC-886798BBDBC7}">
      <dgm:prSet phldrT="[Text]" custT="1"/>
      <dgm:spPr/>
      <dgm:t>
        <a:bodyPr/>
        <a:lstStyle/>
        <a:p>
          <a:r>
            <a:rPr lang="en-GB" sz="1900" b="1" dirty="0" smtClean="0"/>
            <a:t>Protection </a:t>
          </a:r>
          <a:r>
            <a:rPr lang="en-GB" sz="1900" b="1" dirty="0"/>
            <a:t>and victims with specific needs</a:t>
          </a:r>
          <a:endParaRPr lang="en-GB" sz="1900" dirty="0"/>
        </a:p>
      </dgm:t>
    </dgm:pt>
    <dgm:pt modelId="{835657CD-113C-4DE7-9B70-B44B9F52EDB7}" type="parTrans" cxnId="{EE2BFFE3-260B-428E-941A-CCA59580290B}">
      <dgm:prSet/>
      <dgm:spPr/>
      <dgm:t>
        <a:bodyPr/>
        <a:lstStyle/>
        <a:p>
          <a:endParaRPr lang="en-GB"/>
        </a:p>
      </dgm:t>
    </dgm:pt>
    <dgm:pt modelId="{3ADE021D-77E0-4E8B-8C1A-8DAB7FA8E4D9}" type="sibTrans" cxnId="{EE2BFFE3-260B-428E-941A-CCA59580290B}">
      <dgm:prSet/>
      <dgm:spPr/>
      <dgm:t>
        <a:bodyPr/>
        <a:lstStyle/>
        <a:p>
          <a:endParaRPr lang="en-GB"/>
        </a:p>
      </dgm:t>
    </dgm:pt>
    <dgm:pt modelId="{96036F51-8D28-48FA-A4FF-0DD8B7DC625F}">
      <dgm:prSet custT="1"/>
      <dgm:spPr/>
      <dgm:t>
        <a:bodyPr/>
        <a:lstStyle/>
        <a:p>
          <a:r>
            <a:rPr lang="en-GB" sz="1800" dirty="0"/>
            <a:t>Support</a:t>
          </a:r>
        </a:p>
      </dgm:t>
    </dgm:pt>
    <dgm:pt modelId="{5EDE6FC6-5193-4FEF-B63E-39F15F8EF35B}" type="parTrans" cxnId="{D57A4C9B-3A0A-4047-AB13-C16AFECA582A}">
      <dgm:prSet/>
      <dgm:spPr/>
      <dgm:t>
        <a:bodyPr/>
        <a:lstStyle/>
        <a:p>
          <a:endParaRPr lang="en-GB"/>
        </a:p>
      </dgm:t>
    </dgm:pt>
    <dgm:pt modelId="{6FD63DB0-AE4E-403D-8C00-741E47C987EF}" type="sibTrans" cxnId="{D57A4C9B-3A0A-4047-AB13-C16AFECA582A}">
      <dgm:prSet/>
      <dgm:spPr/>
      <dgm:t>
        <a:bodyPr/>
        <a:lstStyle/>
        <a:p>
          <a:endParaRPr lang="en-GB"/>
        </a:p>
      </dgm:t>
    </dgm:pt>
    <dgm:pt modelId="{7AFE7E49-8AAC-454E-8A4A-DEA3780AD330}">
      <dgm:prSet custT="1"/>
      <dgm:spPr/>
      <dgm:t>
        <a:bodyPr/>
        <a:lstStyle/>
        <a:p>
          <a:r>
            <a:rPr lang="en-GB" sz="1800" dirty="0"/>
            <a:t>Making a complaint</a:t>
          </a:r>
        </a:p>
      </dgm:t>
    </dgm:pt>
    <dgm:pt modelId="{4211CF43-2FD9-40B9-ACCB-94BD245F56D0}" type="parTrans" cxnId="{A9D0F3DF-7854-442B-812D-070DF8DD94BA}">
      <dgm:prSet/>
      <dgm:spPr/>
      <dgm:t>
        <a:bodyPr/>
        <a:lstStyle/>
        <a:p>
          <a:endParaRPr lang="en-GB"/>
        </a:p>
      </dgm:t>
    </dgm:pt>
    <dgm:pt modelId="{CDA21AC8-3567-4A5E-91E3-169927F09F83}" type="sibTrans" cxnId="{A9D0F3DF-7854-442B-812D-070DF8DD94BA}">
      <dgm:prSet/>
      <dgm:spPr/>
      <dgm:t>
        <a:bodyPr/>
        <a:lstStyle/>
        <a:p>
          <a:endParaRPr lang="en-GB"/>
        </a:p>
      </dgm:t>
    </dgm:pt>
    <dgm:pt modelId="{C79D6C5D-B334-4177-9950-A4A2C881057A}">
      <dgm:prSet custT="1"/>
      <dgm:spPr/>
      <dgm:t>
        <a:bodyPr/>
        <a:lstStyle/>
        <a:p>
          <a:r>
            <a:rPr lang="en-GB" sz="1800" dirty="0"/>
            <a:t>Interpretation and </a:t>
          </a:r>
          <a:r>
            <a:rPr lang="en-GB" sz="1800" dirty="0" smtClean="0"/>
            <a:t>translation</a:t>
          </a:r>
          <a:endParaRPr lang="en-GB" sz="1800" dirty="0"/>
        </a:p>
      </dgm:t>
    </dgm:pt>
    <dgm:pt modelId="{506024DC-4465-45F8-AF4E-E41FA5BB07AE}" type="parTrans" cxnId="{B910E449-F738-4A4A-8DF2-1FA709233EE3}">
      <dgm:prSet/>
      <dgm:spPr/>
      <dgm:t>
        <a:bodyPr/>
        <a:lstStyle/>
        <a:p>
          <a:endParaRPr lang="en-GB"/>
        </a:p>
      </dgm:t>
    </dgm:pt>
    <dgm:pt modelId="{8859C6CE-96B0-408F-B580-5A406A577102}" type="sibTrans" cxnId="{B910E449-F738-4A4A-8DF2-1FA709233EE3}">
      <dgm:prSet/>
      <dgm:spPr/>
      <dgm:t>
        <a:bodyPr/>
        <a:lstStyle/>
        <a:p>
          <a:endParaRPr lang="en-GB"/>
        </a:p>
      </dgm:t>
    </dgm:pt>
    <dgm:pt modelId="{FFE280CC-DBB2-4D15-820F-560EAB01F781}">
      <dgm:prSet custT="1"/>
      <dgm:spPr/>
      <dgm:t>
        <a:bodyPr/>
        <a:lstStyle/>
        <a:p>
          <a:r>
            <a:rPr lang="en-GB" sz="1700" dirty="0"/>
            <a:t>Decision to not prosecute</a:t>
          </a:r>
        </a:p>
      </dgm:t>
    </dgm:pt>
    <dgm:pt modelId="{2030D518-28EB-4EC6-A885-4F29FA435568}" type="parTrans" cxnId="{3AE2A6AC-24F1-48D7-914D-5FA3CFFEF2CB}">
      <dgm:prSet/>
      <dgm:spPr/>
      <dgm:t>
        <a:bodyPr/>
        <a:lstStyle/>
        <a:p>
          <a:endParaRPr lang="en-GB"/>
        </a:p>
      </dgm:t>
    </dgm:pt>
    <dgm:pt modelId="{010576E1-3542-4A53-BAD7-974CB53A8886}" type="sibTrans" cxnId="{3AE2A6AC-24F1-48D7-914D-5FA3CFFEF2CB}">
      <dgm:prSet/>
      <dgm:spPr/>
      <dgm:t>
        <a:bodyPr/>
        <a:lstStyle/>
        <a:p>
          <a:endParaRPr lang="en-GB"/>
        </a:p>
      </dgm:t>
    </dgm:pt>
    <dgm:pt modelId="{E67B2BC3-969B-4D09-A089-AA111D23C8F8}">
      <dgm:prSet custT="1"/>
      <dgm:spPr/>
      <dgm:t>
        <a:bodyPr/>
        <a:lstStyle/>
        <a:p>
          <a:r>
            <a:rPr lang="en-GB" sz="1700" dirty="0"/>
            <a:t>Restorative justice</a:t>
          </a:r>
        </a:p>
      </dgm:t>
    </dgm:pt>
    <dgm:pt modelId="{0150341F-FE4B-4DDE-800A-65AAD5106787}" type="parTrans" cxnId="{0ED14EE4-1007-47AE-9FB8-3C1F4D210BA1}">
      <dgm:prSet/>
      <dgm:spPr/>
      <dgm:t>
        <a:bodyPr/>
        <a:lstStyle/>
        <a:p>
          <a:endParaRPr lang="en-GB"/>
        </a:p>
      </dgm:t>
    </dgm:pt>
    <dgm:pt modelId="{0FB88254-7896-40D8-A13B-F87D63BEC1A1}" type="sibTrans" cxnId="{0ED14EE4-1007-47AE-9FB8-3C1F4D210BA1}">
      <dgm:prSet/>
      <dgm:spPr/>
      <dgm:t>
        <a:bodyPr/>
        <a:lstStyle/>
        <a:p>
          <a:endParaRPr lang="en-GB"/>
        </a:p>
      </dgm:t>
    </dgm:pt>
    <dgm:pt modelId="{34D7A31D-F910-4FC0-A1F7-9B4481225865}">
      <dgm:prSet custT="1"/>
      <dgm:spPr/>
      <dgm:t>
        <a:bodyPr/>
        <a:lstStyle/>
        <a:p>
          <a:r>
            <a:rPr lang="en-GB" sz="1700" dirty="0"/>
            <a:t>Legal aid</a:t>
          </a:r>
        </a:p>
      </dgm:t>
    </dgm:pt>
    <dgm:pt modelId="{5C20E297-65D8-4454-9F13-4F3755756422}" type="parTrans" cxnId="{7DE3B2A0-7FD7-4269-A70F-C6F2A2C097F4}">
      <dgm:prSet/>
      <dgm:spPr/>
      <dgm:t>
        <a:bodyPr/>
        <a:lstStyle/>
        <a:p>
          <a:endParaRPr lang="en-GB"/>
        </a:p>
      </dgm:t>
    </dgm:pt>
    <dgm:pt modelId="{F8A6E1B3-C1A2-44D0-A1CC-92E75D38148A}" type="sibTrans" cxnId="{7DE3B2A0-7FD7-4269-A70F-C6F2A2C097F4}">
      <dgm:prSet/>
      <dgm:spPr/>
      <dgm:t>
        <a:bodyPr/>
        <a:lstStyle/>
        <a:p>
          <a:endParaRPr lang="en-GB"/>
        </a:p>
      </dgm:t>
    </dgm:pt>
    <dgm:pt modelId="{DD9789BD-CCAB-495B-9602-1E11B1768DDA}">
      <dgm:prSet custT="1"/>
      <dgm:spPr/>
      <dgm:t>
        <a:bodyPr/>
        <a:lstStyle/>
        <a:p>
          <a:r>
            <a:rPr lang="en-GB" sz="1700" dirty="0"/>
            <a:t>Reimbursement</a:t>
          </a:r>
        </a:p>
      </dgm:t>
    </dgm:pt>
    <dgm:pt modelId="{132CC04D-E2D2-4E35-AE87-4965E6D3B743}" type="parTrans" cxnId="{9D6B5E60-8484-4D31-81F1-9EF39817416E}">
      <dgm:prSet/>
      <dgm:spPr/>
      <dgm:t>
        <a:bodyPr/>
        <a:lstStyle/>
        <a:p>
          <a:endParaRPr lang="en-GB"/>
        </a:p>
      </dgm:t>
    </dgm:pt>
    <dgm:pt modelId="{5FDF4539-45ED-491A-851B-2454DF1C095C}" type="sibTrans" cxnId="{9D6B5E60-8484-4D31-81F1-9EF39817416E}">
      <dgm:prSet/>
      <dgm:spPr/>
      <dgm:t>
        <a:bodyPr/>
        <a:lstStyle/>
        <a:p>
          <a:endParaRPr lang="en-GB"/>
        </a:p>
      </dgm:t>
    </dgm:pt>
    <dgm:pt modelId="{DF428057-48F4-46C6-ABEE-DBA942DD6A4D}">
      <dgm:prSet custT="1"/>
      <dgm:spPr/>
      <dgm:t>
        <a:bodyPr/>
        <a:lstStyle/>
        <a:p>
          <a:r>
            <a:rPr lang="en-GB" sz="1700" dirty="0"/>
            <a:t>Return of property</a:t>
          </a:r>
        </a:p>
      </dgm:t>
    </dgm:pt>
    <dgm:pt modelId="{3F50331D-AC54-4CAB-8230-C3245013CEC1}" type="parTrans" cxnId="{37E487D7-FF74-410C-9FCF-F38A417ADC8B}">
      <dgm:prSet/>
      <dgm:spPr/>
      <dgm:t>
        <a:bodyPr/>
        <a:lstStyle/>
        <a:p>
          <a:endParaRPr lang="en-GB"/>
        </a:p>
      </dgm:t>
    </dgm:pt>
    <dgm:pt modelId="{375326FE-BF31-4AD9-B0CC-C6E9FC7693D0}" type="sibTrans" cxnId="{37E487D7-FF74-410C-9FCF-F38A417ADC8B}">
      <dgm:prSet/>
      <dgm:spPr/>
      <dgm:t>
        <a:bodyPr/>
        <a:lstStyle/>
        <a:p>
          <a:endParaRPr lang="en-GB"/>
        </a:p>
      </dgm:t>
    </dgm:pt>
    <dgm:pt modelId="{8A895A86-DD44-4F2D-8526-E8E7326B39E9}">
      <dgm:prSet custT="1"/>
      <dgm:spPr/>
      <dgm:t>
        <a:bodyPr/>
        <a:lstStyle/>
        <a:p>
          <a:r>
            <a:rPr lang="en-GB" sz="1700" dirty="0"/>
            <a:t>Compensation in criminal proceedings</a:t>
          </a:r>
        </a:p>
      </dgm:t>
    </dgm:pt>
    <dgm:pt modelId="{D805B165-513B-4067-85E6-8DC357A65151}" type="parTrans" cxnId="{53D1545B-0AE3-46D3-90CF-2C8ABCD222A2}">
      <dgm:prSet/>
      <dgm:spPr/>
      <dgm:t>
        <a:bodyPr/>
        <a:lstStyle/>
        <a:p>
          <a:endParaRPr lang="en-GB"/>
        </a:p>
      </dgm:t>
    </dgm:pt>
    <dgm:pt modelId="{D6E3D44F-FE09-4481-BCA4-E3637265267B}" type="sibTrans" cxnId="{53D1545B-0AE3-46D3-90CF-2C8ABCD222A2}">
      <dgm:prSet/>
      <dgm:spPr/>
      <dgm:t>
        <a:bodyPr/>
        <a:lstStyle/>
        <a:p>
          <a:endParaRPr lang="en-GB"/>
        </a:p>
      </dgm:t>
    </dgm:pt>
    <dgm:pt modelId="{F0AD736D-1489-4BB9-A766-26F0231FA392}">
      <dgm:prSet custT="1"/>
      <dgm:spPr/>
      <dgm:t>
        <a:bodyPr/>
        <a:lstStyle/>
        <a:p>
          <a:r>
            <a:rPr lang="en-GB" sz="1700" dirty="0"/>
            <a:t>Foreign victims – assistance and reporting in home country</a:t>
          </a:r>
        </a:p>
      </dgm:t>
    </dgm:pt>
    <dgm:pt modelId="{2FD0AB3E-0C70-4FFB-A87D-2A28C25147D8}" type="parTrans" cxnId="{22F14BB1-1610-4A8D-BE2E-1A36CD814D6E}">
      <dgm:prSet/>
      <dgm:spPr/>
      <dgm:t>
        <a:bodyPr/>
        <a:lstStyle/>
        <a:p>
          <a:endParaRPr lang="en-GB"/>
        </a:p>
      </dgm:t>
    </dgm:pt>
    <dgm:pt modelId="{9A7B7AE5-0943-4BF2-8A47-F20274654E37}" type="sibTrans" cxnId="{22F14BB1-1610-4A8D-BE2E-1A36CD814D6E}">
      <dgm:prSet/>
      <dgm:spPr/>
      <dgm:t>
        <a:bodyPr/>
        <a:lstStyle/>
        <a:p>
          <a:endParaRPr lang="en-GB"/>
        </a:p>
      </dgm:t>
    </dgm:pt>
    <dgm:pt modelId="{C75DF449-7EA3-42A9-88FC-47759A6ADA82}">
      <dgm:prSet phldrT="[Text]" custT="1"/>
      <dgm:spPr/>
      <dgm:t>
        <a:bodyPr/>
        <a:lstStyle/>
        <a:p>
          <a:r>
            <a:rPr lang="en-GB" sz="1900" dirty="0"/>
            <a:t>General right to protection</a:t>
          </a:r>
        </a:p>
      </dgm:t>
    </dgm:pt>
    <dgm:pt modelId="{F2857FDC-A4DB-4436-B77B-FC8089297061}" type="parTrans" cxnId="{73D10A0A-3EFA-4C03-B845-7087240E4DF5}">
      <dgm:prSet/>
      <dgm:spPr/>
      <dgm:t>
        <a:bodyPr/>
        <a:lstStyle/>
        <a:p>
          <a:endParaRPr lang="en-GB"/>
        </a:p>
      </dgm:t>
    </dgm:pt>
    <dgm:pt modelId="{A41D8079-56C0-4C53-BB26-8E37F2B6A088}" type="sibTrans" cxnId="{73D10A0A-3EFA-4C03-B845-7087240E4DF5}">
      <dgm:prSet/>
      <dgm:spPr/>
      <dgm:t>
        <a:bodyPr/>
        <a:lstStyle/>
        <a:p>
          <a:endParaRPr lang="en-GB"/>
        </a:p>
      </dgm:t>
    </dgm:pt>
    <dgm:pt modelId="{D35EA200-3125-4F4D-BBD4-952DAA4C4521}">
      <dgm:prSet custT="1"/>
      <dgm:spPr/>
      <dgm:t>
        <a:bodyPr/>
        <a:lstStyle/>
        <a:p>
          <a:r>
            <a:rPr lang="en-GB" sz="1900" dirty="0"/>
            <a:t>Avoidance of contact</a:t>
          </a:r>
        </a:p>
      </dgm:t>
    </dgm:pt>
    <dgm:pt modelId="{9F7AA1DA-9F66-401A-85E4-E121CA2BA309}" type="parTrans" cxnId="{388905F0-364B-42CB-9A0E-D0A2627D9455}">
      <dgm:prSet/>
      <dgm:spPr/>
      <dgm:t>
        <a:bodyPr/>
        <a:lstStyle/>
        <a:p>
          <a:endParaRPr lang="en-GB"/>
        </a:p>
      </dgm:t>
    </dgm:pt>
    <dgm:pt modelId="{3E712A2D-33C9-49CE-88E7-E6222AF1030E}" type="sibTrans" cxnId="{388905F0-364B-42CB-9A0E-D0A2627D9455}">
      <dgm:prSet/>
      <dgm:spPr/>
      <dgm:t>
        <a:bodyPr/>
        <a:lstStyle/>
        <a:p>
          <a:endParaRPr lang="en-GB"/>
        </a:p>
      </dgm:t>
    </dgm:pt>
    <dgm:pt modelId="{31073E67-39DF-4EDC-8848-709C4EEC361D}">
      <dgm:prSet custT="1"/>
      <dgm:spPr/>
      <dgm:t>
        <a:bodyPr/>
        <a:lstStyle/>
        <a:p>
          <a:r>
            <a:rPr lang="en-GB" sz="1900" dirty="0"/>
            <a:t>Protection in investigations </a:t>
          </a:r>
        </a:p>
      </dgm:t>
    </dgm:pt>
    <dgm:pt modelId="{0268C154-EE9A-4468-B210-AA62B6B9808E}" type="parTrans" cxnId="{CAD80FD5-2712-4BC2-895B-2402E5DC67F8}">
      <dgm:prSet/>
      <dgm:spPr/>
      <dgm:t>
        <a:bodyPr/>
        <a:lstStyle/>
        <a:p>
          <a:endParaRPr lang="en-GB"/>
        </a:p>
      </dgm:t>
    </dgm:pt>
    <dgm:pt modelId="{855F89EA-9E5F-45F5-AAB0-A2E436955112}" type="sibTrans" cxnId="{CAD80FD5-2712-4BC2-895B-2402E5DC67F8}">
      <dgm:prSet/>
      <dgm:spPr/>
      <dgm:t>
        <a:bodyPr/>
        <a:lstStyle/>
        <a:p>
          <a:endParaRPr lang="en-GB"/>
        </a:p>
      </dgm:t>
    </dgm:pt>
    <dgm:pt modelId="{0A3B6AC0-84D3-4F83-AA31-6DF3D3B4B977}">
      <dgm:prSet custT="1"/>
      <dgm:spPr/>
      <dgm:t>
        <a:bodyPr/>
        <a:lstStyle/>
        <a:p>
          <a:r>
            <a:rPr lang="en-GB" sz="1900" dirty="0"/>
            <a:t>Privacy</a:t>
          </a:r>
        </a:p>
      </dgm:t>
    </dgm:pt>
    <dgm:pt modelId="{646048F7-40CD-43F2-B686-20675E9968DA}" type="parTrans" cxnId="{7E0CE9BD-A4AB-49B1-BFFA-9D0FA39F1328}">
      <dgm:prSet/>
      <dgm:spPr/>
      <dgm:t>
        <a:bodyPr/>
        <a:lstStyle/>
        <a:p>
          <a:endParaRPr lang="en-GB"/>
        </a:p>
      </dgm:t>
    </dgm:pt>
    <dgm:pt modelId="{DC1F7806-08ED-4F22-9092-D170CA002F37}" type="sibTrans" cxnId="{7E0CE9BD-A4AB-49B1-BFFA-9D0FA39F1328}">
      <dgm:prSet/>
      <dgm:spPr/>
      <dgm:t>
        <a:bodyPr/>
        <a:lstStyle/>
        <a:p>
          <a:endParaRPr lang="en-GB"/>
        </a:p>
      </dgm:t>
    </dgm:pt>
    <dgm:pt modelId="{56D56D68-B07A-4A91-8277-15F5F3AAE30F}">
      <dgm:prSet custT="1"/>
      <dgm:spPr/>
      <dgm:t>
        <a:bodyPr/>
        <a:lstStyle/>
        <a:p>
          <a:r>
            <a:rPr lang="en-GB" sz="1900" dirty="0"/>
            <a:t>Individual assessment</a:t>
          </a:r>
        </a:p>
      </dgm:t>
    </dgm:pt>
    <dgm:pt modelId="{4A5C8DDB-8974-45F0-AE58-7F4B4ABCEF4D}" type="parTrans" cxnId="{1654C386-72F2-48EC-B7E3-8C263B70D066}">
      <dgm:prSet/>
      <dgm:spPr/>
      <dgm:t>
        <a:bodyPr/>
        <a:lstStyle/>
        <a:p>
          <a:endParaRPr lang="en-GB"/>
        </a:p>
      </dgm:t>
    </dgm:pt>
    <dgm:pt modelId="{E5F9A9EE-BEA9-4430-AEE0-B555AA97857D}" type="sibTrans" cxnId="{1654C386-72F2-48EC-B7E3-8C263B70D066}">
      <dgm:prSet/>
      <dgm:spPr/>
      <dgm:t>
        <a:bodyPr/>
        <a:lstStyle/>
        <a:p>
          <a:endParaRPr lang="en-GB"/>
        </a:p>
      </dgm:t>
    </dgm:pt>
    <dgm:pt modelId="{DA3DFDE5-1A04-4622-A4A1-A3B321E6A6C6}">
      <dgm:prSet custT="1"/>
      <dgm:spPr/>
      <dgm:t>
        <a:bodyPr/>
        <a:lstStyle/>
        <a:p>
          <a:r>
            <a:rPr lang="en-GB" sz="1900" dirty="0"/>
            <a:t>Vulnerable victims and special protection measures</a:t>
          </a:r>
        </a:p>
      </dgm:t>
    </dgm:pt>
    <dgm:pt modelId="{DBE37F31-8951-44E6-9AF0-208757C90BFB}" type="parTrans" cxnId="{A5592798-56A7-483E-A3D3-594191318C68}">
      <dgm:prSet/>
      <dgm:spPr/>
      <dgm:t>
        <a:bodyPr/>
        <a:lstStyle/>
        <a:p>
          <a:endParaRPr lang="en-GB"/>
        </a:p>
      </dgm:t>
    </dgm:pt>
    <dgm:pt modelId="{EEB53D5C-1B1A-4E8B-B3A3-54AD3B17B95B}" type="sibTrans" cxnId="{A5592798-56A7-483E-A3D3-594191318C68}">
      <dgm:prSet/>
      <dgm:spPr/>
      <dgm:t>
        <a:bodyPr/>
        <a:lstStyle/>
        <a:p>
          <a:endParaRPr lang="en-GB"/>
        </a:p>
      </dgm:t>
    </dgm:pt>
    <dgm:pt modelId="{78C5BA14-240A-4C91-BCEB-7FE90619075C}">
      <dgm:prSet custT="1"/>
      <dgm:spPr/>
      <dgm:t>
        <a:bodyPr/>
        <a:lstStyle/>
        <a:p>
          <a:r>
            <a:rPr lang="en-GB" sz="2000" b="1" dirty="0"/>
            <a:t>Other Provisions</a:t>
          </a:r>
        </a:p>
      </dgm:t>
    </dgm:pt>
    <dgm:pt modelId="{A2A48D7A-F390-4414-A4CC-A442EE960F4A}" type="parTrans" cxnId="{CA4E5765-8FE8-48EB-8E80-A9514D536F99}">
      <dgm:prSet/>
      <dgm:spPr/>
      <dgm:t>
        <a:bodyPr/>
        <a:lstStyle/>
        <a:p>
          <a:endParaRPr lang="en-GB"/>
        </a:p>
      </dgm:t>
    </dgm:pt>
    <dgm:pt modelId="{65618377-5466-4285-8B25-1245A601A5C9}" type="sibTrans" cxnId="{CA4E5765-8FE8-48EB-8E80-A9514D536F99}">
      <dgm:prSet/>
      <dgm:spPr/>
      <dgm:t>
        <a:bodyPr/>
        <a:lstStyle/>
        <a:p>
          <a:endParaRPr lang="en-GB"/>
        </a:p>
      </dgm:t>
    </dgm:pt>
    <dgm:pt modelId="{86EF5231-1DA6-495E-A829-E58BAF3D3AF7}">
      <dgm:prSet custT="1"/>
      <dgm:spPr/>
      <dgm:t>
        <a:bodyPr/>
        <a:lstStyle/>
        <a:p>
          <a:r>
            <a:rPr lang="en-GB" sz="2000" b="0" dirty="0"/>
            <a:t>Training</a:t>
          </a:r>
        </a:p>
      </dgm:t>
    </dgm:pt>
    <dgm:pt modelId="{4DC01D89-9888-4505-9002-A4F3958B10DE}" type="parTrans" cxnId="{0E603302-5B56-4465-AA22-41CA175B0114}">
      <dgm:prSet/>
      <dgm:spPr/>
      <dgm:t>
        <a:bodyPr/>
        <a:lstStyle/>
        <a:p>
          <a:endParaRPr lang="en-GB"/>
        </a:p>
      </dgm:t>
    </dgm:pt>
    <dgm:pt modelId="{194DC96B-F4EE-47F8-A13B-42C308CC8737}" type="sibTrans" cxnId="{0E603302-5B56-4465-AA22-41CA175B0114}">
      <dgm:prSet/>
      <dgm:spPr/>
      <dgm:t>
        <a:bodyPr/>
        <a:lstStyle/>
        <a:p>
          <a:endParaRPr lang="en-GB"/>
        </a:p>
      </dgm:t>
    </dgm:pt>
    <dgm:pt modelId="{3C936CF9-35FB-4C63-8A4C-0DEF75632CC9}">
      <dgm:prSet custT="1"/>
      <dgm:spPr/>
      <dgm:t>
        <a:bodyPr/>
        <a:lstStyle/>
        <a:p>
          <a:r>
            <a:rPr lang="en-GB" sz="2000" b="0" dirty="0"/>
            <a:t>Co-operation and co-ordination</a:t>
          </a:r>
        </a:p>
      </dgm:t>
    </dgm:pt>
    <dgm:pt modelId="{4E14716E-3480-430F-B44F-64B5C83B6E14}" type="parTrans" cxnId="{E51C9BEA-F367-46D6-A83F-57234C09DB2F}">
      <dgm:prSet/>
      <dgm:spPr/>
      <dgm:t>
        <a:bodyPr/>
        <a:lstStyle/>
        <a:p>
          <a:endParaRPr lang="en-GB"/>
        </a:p>
      </dgm:t>
    </dgm:pt>
    <dgm:pt modelId="{4D6F7301-0CEE-41ED-8642-91D0B6F518F3}" type="sibTrans" cxnId="{E51C9BEA-F367-46D6-A83F-57234C09DB2F}">
      <dgm:prSet/>
      <dgm:spPr/>
      <dgm:t>
        <a:bodyPr/>
        <a:lstStyle/>
        <a:p>
          <a:endParaRPr lang="en-GB"/>
        </a:p>
      </dgm:t>
    </dgm:pt>
    <dgm:pt modelId="{03513A3D-D0AE-4AEB-877E-89FD076B4A8A}" type="pres">
      <dgm:prSet presAssocID="{5793EBC1-0517-49D4-97F0-15AC5EA878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15D761-9A34-4D0D-87B7-1907582370F2}" type="pres">
      <dgm:prSet presAssocID="{7A3EC9C7-0465-45C2-BD82-1C7C01B9418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EE47E-7041-42A7-BED2-E2E3454E7B1B}" type="pres">
      <dgm:prSet presAssocID="{5249777D-26CE-4A59-A774-8D56A794A2F0}" presName="sibTrans" presStyleCnt="0"/>
      <dgm:spPr/>
    </dgm:pt>
    <dgm:pt modelId="{BE1FC538-AD4D-41D7-8B08-72C402E69E02}" type="pres">
      <dgm:prSet presAssocID="{15775F02-6D19-4F23-864B-5E0F43CB31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505DC-B584-46AB-87FA-4A156ACA8C8C}" type="pres">
      <dgm:prSet presAssocID="{800D2581-C609-4F7D-8D65-32389DE67DAE}" presName="sibTrans" presStyleCnt="0"/>
      <dgm:spPr/>
    </dgm:pt>
    <dgm:pt modelId="{4AAE36E5-5368-412A-BBE5-16CC7B00AB82}" type="pres">
      <dgm:prSet presAssocID="{7F117AE3-716D-4983-9DDC-886798BBDBC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4B72-8BF0-4946-9D8C-6BE73DEE015C}" type="pres">
      <dgm:prSet presAssocID="{3ADE021D-77E0-4E8B-8C1A-8DAB7FA8E4D9}" presName="sibTrans" presStyleCnt="0"/>
      <dgm:spPr/>
    </dgm:pt>
    <dgm:pt modelId="{764D8E1B-CD57-4E58-9A86-8262185B0E50}" type="pres">
      <dgm:prSet presAssocID="{78C5BA14-240A-4C91-BCEB-7FE90619075C}" presName="node" presStyleLbl="node1" presStyleIdx="3" presStyleCnt="4" custLinFactNeighborX="1359" custLinFactNeighborY="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DBC91-E3D1-4622-BA71-A9D6675156E8}" type="presOf" srcId="{3C936CF9-35FB-4C63-8A4C-0DEF75632CC9}" destId="{764D8E1B-CD57-4E58-9A86-8262185B0E50}" srcOrd="0" destOrd="2" presId="urn:microsoft.com/office/officeart/2005/8/layout/hList6"/>
    <dgm:cxn modelId="{21D12D8D-FAB7-47A1-A7F1-5A9338A21A6C}" type="presOf" srcId="{56D56D68-B07A-4A91-8277-15F5F3AAE30F}" destId="{4AAE36E5-5368-412A-BBE5-16CC7B00AB82}" srcOrd="0" destOrd="5" presId="urn:microsoft.com/office/officeart/2005/8/layout/hList6"/>
    <dgm:cxn modelId="{D7FF3EDB-0945-4935-979C-0F1DA57992F5}" srcId="{5793EBC1-0517-49D4-97F0-15AC5EA878C0}" destId="{7A3EC9C7-0465-45C2-BD82-1C7C01B9418F}" srcOrd="0" destOrd="0" parTransId="{233B3733-B883-444C-8D0C-601C5D0893F4}" sibTransId="{5249777D-26CE-4A59-A774-8D56A794A2F0}"/>
    <dgm:cxn modelId="{9D6B5E60-8484-4D31-81F1-9EF39817416E}" srcId="{15775F02-6D19-4F23-864B-5E0F43CB310B}" destId="{DD9789BD-CCAB-495B-9602-1E11B1768DDA}" srcOrd="4" destOrd="0" parTransId="{132CC04D-E2D2-4E35-AE87-4965E6D3B743}" sibTransId="{5FDF4539-45ED-491A-851B-2454DF1C095C}"/>
    <dgm:cxn modelId="{16CFA0F5-C9F3-489E-B5EB-64F1404F0BA8}" type="presOf" srcId="{DA3DFDE5-1A04-4622-A4A1-A3B321E6A6C6}" destId="{4AAE36E5-5368-412A-BBE5-16CC7B00AB82}" srcOrd="0" destOrd="6" presId="urn:microsoft.com/office/officeart/2005/8/layout/hList6"/>
    <dgm:cxn modelId="{BBC1E2A7-3626-474E-BDB8-0370C7D71F44}" type="presOf" srcId="{DD9789BD-CCAB-495B-9602-1E11B1768DDA}" destId="{BE1FC538-AD4D-41D7-8B08-72C402E69E02}" srcOrd="0" destOrd="5" presId="urn:microsoft.com/office/officeart/2005/8/layout/hList6"/>
    <dgm:cxn modelId="{A9D0F3DF-7854-442B-812D-070DF8DD94BA}" srcId="{7A3EC9C7-0465-45C2-BD82-1C7C01B9418F}" destId="{7AFE7E49-8AAC-454E-8A4A-DEA3780AD330}" srcOrd="2" destOrd="0" parTransId="{4211CF43-2FD9-40B9-ACCB-94BD245F56D0}" sibTransId="{CDA21AC8-3567-4A5E-91E3-169927F09F83}"/>
    <dgm:cxn modelId="{D5021BC2-966A-4303-8AF5-CE755D599178}" type="presOf" srcId="{7AFE7E49-8AAC-454E-8A4A-DEA3780AD330}" destId="{5615D761-9A34-4D0D-87B7-1907582370F2}" srcOrd="0" destOrd="3" presId="urn:microsoft.com/office/officeart/2005/8/layout/hList6"/>
    <dgm:cxn modelId="{E5BEFE59-BD56-48E6-AE43-477B0016E03E}" srcId="{7A3EC9C7-0465-45C2-BD82-1C7C01B9418F}" destId="{09A12013-C304-47C4-BBAB-89E86E083482}" srcOrd="0" destOrd="0" parTransId="{73C28E28-07B4-4A62-96E4-7E95B95094F1}" sibTransId="{C58EE93B-37C5-4E20-BF02-148EAE3D4B32}"/>
    <dgm:cxn modelId="{6E7C3E6D-8361-4F71-8C31-143F08D23E4D}" type="presOf" srcId="{78C5BA14-240A-4C91-BCEB-7FE90619075C}" destId="{764D8E1B-CD57-4E58-9A86-8262185B0E50}" srcOrd="0" destOrd="0" presId="urn:microsoft.com/office/officeart/2005/8/layout/hList6"/>
    <dgm:cxn modelId="{7E0CE9BD-A4AB-49B1-BFFA-9D0FA39F1328}" srcId="{7F117AE3-716D-4983-9DDC-886798BBDBC7}" destId="{0A3B6AC0-84D3-4F83-AA31-6DF3D3B4B977}" srcOrd="3" destOrd="0" parTransId="{646048F7-40CD-43F2-B686-20675E9968DA}" sibTransId="{DC1F7806-08ED-4F22-9092-D170CA002F37}"/>
    <dgm:cxn modelId="{DF2C0599-3882-42A3-AD6C-816954C01B80}" srcId="{15775F02-6D19-4F23-864B-5E0F43CB310B}" destId="{92D413F9-F25A-43A7-A5DC-CE41A9A25291}" srcOrd="0" destOrd="0" parTransId="{2BED9351-7560-4FDA-85B2-1FC927CC7CE5}" sibTransId="{F92384C2-9A11-41C7-A7D5-5E00C986BB84}"/>
    <dgm:cxn modelId="{CAD80FD5-2712-4BC2-895B-2402E5DC67F8}" srcId="{7F117AE3-716D-4983-9DDC-886798BBDBC7}" destId="{31073E67-39DF-4EDC-8848-709C4EEC361D}" srcOrd="2" destOrd="0" parTransId="{0268C154-EE9A-4468-B210-AA62B6B9808E}" sibTransId="{855F89EA-9E5F-45F5-AAB0-A2E436955112}"/>
    <dgm:cxn modelId="{7114CCFC-5668-427B-959B-5EFD8AB96532}" type="presOf" srcId="{31073E67-39DF-4EDC-8848-709C4EEC361D}" destId="{4AAE36E5-5368-412A-BBE5-16CC7B00AB82}" srcOrd="0" destOrd="3" presId="urn:microsoft.com/office/officeart/2005/8/layout/hList6"/>
    <dgm:cxn modelId="{A5592798-56A7-483E-A3D3-594191318C68}" srcId="{7F117AE3-716D-4983-9DDC-886798BBDBC7}" destId="{DA3DFDE5-1A04-4622-A4A1-A3B321E6A6C6}" srcOrd="5" destOrd="0" parTransId="{DBE37F31-8951-44E6-9AF0-208757C90BFB}" sibTransId="{EEB53D5C-1B1A-4E8B-B3A3-54AD3B17B95B}"/>
    <dgm:cxn modelId="{54D7E850-FC15-4659-8EFA-FF7064081776}" type="presOf" srcId="{09A12013-C304-47C4-BBAB-89E86E083482}" destId="{5615D761-9A34-4D0D-87B7-1907582370F2}" srcOrd="0" destOrd="1" presId="urn:microsoft.com/office/officeart/2005/8/layout/hList6"/>
    <dgm:cxn modelId="{107846C8-E121-4067-88F0-5743A522A090}" srcId="{5793EBC1-0517-49D4-97F0-15AC5EA878C0}" destId="{15775F02-6D19-4F23-864B-5E0F43CB310B}" srcOrd="1" destOrd="0" parTransId="{E4AD0ABC-8A02-4983-80FD-CBF3F40CD566}" sibTransId="{800D2581-C609-4F7D-8D65-32389DE67DAE}"/>
    <dgm:cxn modelId="{37E487D7-FF74-410C-9FCF-F38A417ADC8B}" srcId="{15775F02-6D19-4F23-864B-5E0F43CB310B}" destId="{DF428057-48F4-46C6-ABEE-DBA942DD6A4D}" srcOrd="5" destOrd="0" parTransId="{3F50331D-AC54-4CAB-8230-C3245013CEC1}" sibTransId="{375326FE-BF31-4AD9-B0CC-C6E9FC7693D0}"/>
    <dgm:cxn modelId="{D57A4C9B-3A0A-4047-AB13-C16AFECA582A}" srcId="{7A3EC9C7-0465-45C2-BD82-1C7C01B9418F}" destId="{96036F51-8D28-48FA-A4FF-0DD8B7DC625F}" srcOrd="1" destOrd="0" parTransId="{5EDE6FC6-5193-4FEF-B63E-39F15F8EF35B}" sibTransId="{6FD63DB0-AE4E-403D-8C00-741E47C987EF}"/>
    <dgm:cxn modelId="{5AE26934-4720-4A96-914A-9824C364B465}" type="presOf" srcId="{15775F02-6D19-4F23-864B-5E0F43CB310B}" destId="{BE1FC538-AD4D-41D7-8B08-72C402E69E02}" srcOrd="0" destOrd="0" presId="urn:microsoft.com/office/officeart/2005/8/layout/hList6"/>
    <dgm:cxn modelId="{0E603302-5B56-4465-AA22-41CA175B0114}" srcId="{78C5BA14-240A-4C91-BCEB-7FE90619075C}" destId="{86EF5231-1DA6-495E-A829-E58BAF3D3AF7}" srcOrd="0" destOrd="0" parTransId="{4DC01D89-9888-4505-9002-A4F3958B10DE}" sibTransId="{194DC96B-F4EE-47F8-A13B-42C308CC8737}"/>
    <dgm:cxn modelId="{E51C9BEA-F367-46D6-A83F-57234C09DB2F}" srcId="{78C5BA14-240A-4C91-BCEB-7FE90619075C}" destId="{3C936CF9-35FB-4C63-8A4C-0DEF75632CC9}" srcOrd="1" destOrd="0" parTransId="{4E14716E-3480-430F-B44F-64B5C83B6E14}" sibTransId="{4D6F7301-0CEE-41ED-8642-91D0B6F518F3}"/>
    <dgm:cxn modelId="{CA4E5765-8FE8-48EB-8E80-A9514D536F99}" srcId="{5793EBC1-0517-49D4-97F0-15AC5EA878C0}" destId="{78C5BA14-240A-4C91-BCEB-7FE90619075C}" srcOrd="3" destOrd="0" parTransId="{A2A48D7A-F390-4414-A4CC-A442EE960F4A}" sibTransId="{65618377-5466-4285-8B25-1245A601A5C9}"/>
    <dgm:cxn modelId="{F90BE1A3-A62F-4B3B-BDA7-00957190AF8B}" type="presOf" srcId="{F0AD736D-1489-4BB9-A766-26F0231FA392}" destId="{BE1FC538-AD4D-41D7-8B08-72C402E69E02}" srcOrd="0" destOrd="8" presId="urn:microsoft.com/office/officeart/2005/8/layout/hList6"/>
    <dgm:cxn modelId="{1654C386-72F2-48EC-B7E3-8C263B70D066}" srcId="{7F117AE3-716D-4983-9DDC-886798BBDBC7}" destId="{56D56D68-B07A-4A91-8277-15F5F3AAE30F}" srcOrd="4" destOrd="0" parTransId="{4A5C8DDB-8974-45F0-AE58-7F4B4ABCEF4D}" sibTransId="{E5F9A9EE-BEA9-4430-AEE0-B555AA97857D}"/>
    <dgm:cxn modelId="{9660EB72-FC1A-45C9-9D5D-6178B85E53F8}" type="presOf" srcId="{7A3EC9C7-0465-45C2-BD82-1C7C01B9418F}" destId="{5615D761-9A34-4D0D-87B7-1907582370F2}" srcOrd="0" destOrd="0" presId="urn:microsoft.com/office/officeart/2005/8/layout/hList6"/>
    <dgm:cxn modelId="{3204CEC4-E818-4B37-8398-A27DBC4E3747}" type="presOf" srcId="{92D413F9-F25A-43A7-A5DC-CE41A9A25291}" destId="{BE1FC538-AD4D-41D7-8B08-72C402E69E02}" srcOrd="0" destOrd="1" presId="urn:microsoft.com/office/officeart/2005/8/layout/hList6"/>
    <dgm:cxn modelId="{913D7388-B8C3-47D7-94F1-DE87572524AB}" type="presOf" srcId="{86EF5231-1DA6-495E-A829-E58BAF3D3AF7}" destId="{764D8E1B-CD57-4E58-9A86-8262185B0E50}" srcOrd="0" destOrd="1" presId="urn:microsoft.com/office/officeart/2005/8/layout/hList6"/>
    <dgm:cxn modelId="{4955FBA8-60CE-40D9-B19A-0B1455E2C0BF}" type="presOf" srcId="{DF428057-48F4-46C6-ABEE-DBA942DD6A4D}" destId="{BE1FC538-AD4D-41D7-8B08-72C402E69E02}" srcOrd="0" destOrd="6" presId="urn:microsoft.com/office/officeart/2005/8/layout/hList6"/>
    <dgm:cxn modelId="{CC235AD6-B4A4-4EC2-960D-583E782AF757}" type="presOf" srcId="{0A3B6AC0-84D3-4F83-AA31-6DF3D3B4B977}" destId="{4AAE36E5-5368-412A-BBE5-16CC7B00AB82}" srcOrd="0" destOrd="4" presId="urn:microsoft.com/office/officeart/2005/8/layout/hList6"/>
    <dgm:cxn modelId="{C9C24C59-8638-4691-8E2E-9B663F4B7C6A}" type="presOf" srcId="{34D7A31D-F910-4FC0-A1F7-9B4481225865}" destId="{BE1FC538-AD4D-41D7-8B08-72C402E69E02}" srcOrd="0" destOrd="4" presId="urn:microsoft.com/office/officeart/2005/8/layout/hList6"/>
    <dgm:cxn modelId="{A23B0800-5EF4-4B9B-9DE0-B8F648974077}" type="presOf" srcId="{D35EA200-3125-4F4D-BBD4-952DAA4C4521}" destId="{4AAE36E5-5368-412A-BBE5-16CC7B00AB82}" srcOrd="0" destOrd="2" presId="urn:microsoft.com/office/officeart/2005/8/layout/hList6"/>
    <dgm:cxn modelId="{0ED14EE4-1007-47AE-9FB8-3C1F4D210BA1}" srcId="{15775F02-6D19-4F23-864B-5E0F43CB310B}" destId="{E67B2BC3-969B-4D09-A089-AA111D23C8F8}" srcOrd="2" destOrd="0" parTransId="{0150341F-FE4B-4DDE-800A-65AAD5106787}" sibTransId="{0FB88254-7896-40D8-A13B-F87D63BEC1A1}"/>
    <dgm:cxn modelId="{6EE32DD8-883A-4F49-8119-5A1784104AD6}" type="presOf" srcId="{E67B2BC3-969B-4D09-A089-AA111D23C8F8}" destId="{BE1FC538-AD4D-41D7-8B08-72C402E69E02}" srcOrd="0" destOrd="3" presId="urn:microsoft.com/office/officeart/2005/8/layout/hList6"/>
    <dgm:cxn modelId="{7DE3B2A0-7FD7-4269-A70F-C6F2A2C097F4}" srcId="{15775F02-6D19-4F23-864B-5E0F43CB310B}" destId="{34D7A31D-F910-4FC0-A1F7-9B4481225865}" srcOrd="3" destOrd="0" parTransId="{5C20E297-65D8-4454-9F13-4F3755756422}" sibTransId="{F8A6E1B3-C1A2-44D0-A1CC-92E75D38148A}"/>
    <dgm:cxn modelId="{53D1545B-0AE3-46D3-90CF-2C8ABCD222A2}" srcId="{15775F02-6D19-4F23-864B-5E0F43CB310B}" destId="{8A895A86-DD44-4F2D-8526-E8E7326B39E9}" srcOrd="6" destOrd="0" parTransId="{D805B165-513B-4067-85E6-8DC357A65151}" sibTransId="{D6E3D44F-FE09-4481-BCA4-E3637265267B}"/>
    <dgm:cxn modelId="{EB1F0B3E-18FA-4CA2-9A7E-86D296084C33}" type="presOf" srcId="{96036F51-8D28-48FA-A4FF-0DD8B7DC625F}" destId="{5615D761-9A34-4D0D-87B7-1907582370F2}" srcOrd="0" destOrd="2" presId="urn:microsoft.com/office/officeart/2005/8/layout/hList6"/>
    <dgm:cxn modelId="{F4E1D3E4-9488-4B08-80A6-15E383E133C2}" type="presOf" srcId="{7F117AE3-716D-4983-9DDC-886798BBDBC7}" destId="{4AAE36E5-5368-412A-BBE5-16CC7B00AB82}" srcOrd="0" destOrd="0" presId="urn:microsoft.com/office/officeart/2005/8/layout/hList6"/>
    <dgm:cxn modelId="{EE2BFFE3-260B-428E-941A-CCA59580290B}" srcId="{5793EBC1-0517-49D4-97F0-15AC5EA878C0}" destId="{7F117AE3-716D-4983-9DDC-886798BBDBC7}" srcOrd="2" destOrd="0" parTransId="{835657CD-113C-4DE7-9B70-B44B9F52EDB7}" sibTransId="{3ADE021D-77E0-4E8B-8C1A-8DAB7FA8E4D9}"/>
    <dgm:cxn modelId="{E1C6026A-F987-44E5-A7A7-0EA64C488DA2}" type="presOf" srcId="{C75DF449-7EA3-42A9-88FC-47759A6ADA82}" destId="{4AAE36E5-5368-412A-BBE5-16CC7B00AB82}" srcOrd="0" destOrd="1" presId="urn:microsoft.com/office/officeart/2005/8/layout/hList6"/>
    <dgm:cxn modelId="{22F14BB1-1610-4A8D-BE2E-1A36CD814D6E}" srcId="{15775F02-6D19-4F23-864B-5E0F43CB310B}" destId="{F0AD736D-1489-4BB9-A766-26F0231FA392}" srcOrd="7" destOrd="0" parTransId="{2FD0AB3E-0C70-4FFB-A87D-2A28C25147D8}" sibTransId="{9A7B7AE5-0943-4BF2-8A47-F20274654E37}"/>
    <dgm:cxn modelId="{3AE2A6AC-24F1-48D7-914D-5FA3CFFEF2CB}" srcId="{15775F02-6D19-4F23-864B-5E0F43CB310B}" destId="{FFE280CC-DBB2-4D15-820F-560EAB01F781}" srcOrd="1" destOrd="0" parTransId="{2030D518-28EB-4EC6-A885-4F29FA435568}" sibTransId="{010576E1-3542-4A53-BAD7-974CB53A8886}"/>
    <dgm:cxn modelId="{5F3BA394-50B6-4724-AE7B-3A3A8D68103C}" type="presOf" srcId="{FFE280CC-DBB2-4D15-820F-560EAB01F781}" destId="{BE1FC538-AD4D-41D7-8B08-72C402E69E02}" srcOrd="0" destOrd="2" presId="urn:microsoft.com/office/officeart/2005/8/layout/hList6"/>
    <dgm:cxn modelId="{B910E449-F738-4A4A-8DF2-1FA709233EE3}" srcId="{7A3EC9C7-0465-45C2-BD82-1C7C01B9418F}" destId="{C79D6C5D-B334-4177-9950-A4A2C881057A}" srcOrd="3" destOrd="0" parTransId="{506024DC-4465-45F8-AF4E-E41FA5BB07AE}" sibTransId="{8859C6CE-96B0-408F-B580-5A406A577102}"/>
    <dgm:cxn modelId="{93CFDF02-E93E-43C1-8919-7A9B21BABFE9}" type="presOf" srcId="{5793EBC1-0517-49D4-97F0-15AC5EA878C0}" destId="{03513A3D-D0AE-4AEB-877E-89FD076B4A8A}" srcOrd="0" destOrd="0" presId="urn:microsoft.com/office/officeart/2005/8/layout/hList6"/>
    <dgm:cxn modelId="{388905F0-364B-42CB-9A0E-D0A2627D9455}" srcId="{7F117AE3-716D-4983-9DDC-886798BBDBC7}" destId="{D35EA200-3125-4F4D-BBD4-952DAA4C4521}" srcOrd="1" destOrd="0" parTransId="{9F7AA1DA-9F66-401A-85E4-E121CA2BA309}" sibTransId="{3E712A2D-33C9-49CE-88E7-E6222AF1030E}"/>
    <dgm:cxn modelId="{B90178DD-1C93-4A12-A4A7-5A012BFD770C}" type="presOf" srcId="{8A895A86-DD44-4F2D-8526-E8E7326B39E9}" destId="{BE1FC538-AD4D-41D7-8B08-72C402E69E02}" srcOrd="0" destOrd="7" presId="urn:microsoft.com/office/officeart/2005/8/layout/hList6"/>
    <dgm:cxn modelId="{19F79B11-3302-49F9-AF17-51792BEDD0DE}" type="presOf" srcId="{C79D6C5D-B334-4177-9950-A4A2C881057A}" destId="{5615D761-9A34-4D0D-87B7-1907582370F2}" srcOrd="0" destOrd="4" presId="urn:microsoft.com/office/officeart/2005/8/layout/hList6"/>
    <dgm:cxn modelId="{73D10A0A-3EFA-4C03-B845-7087240E4DF5}" srcId="{7F117AE3-716D-4983-9DDC-886798BBDBC7}" destId="{C75DF449-7EA3-42A9-88FC-47759A6ADA82}" srcOrd="0" destOrd="0" parTransId="{F2857FDC-A4DB-4436-B77B-FC8089297061}" sibTransId="{A41D8079-56C0-4C53-BB26-8E37F2B6A088}"/>
    <dgm:cxn modelId="{83B02AC3-18AC-4266-B508-0E1C63743946}" type="presParOf" srcId="{03513A3D-D0AE-4AEB-877E-89FD076B4A8A}" destId="{5615D761-9A34-4D0D-87B7-1907582370F2}" srcOrd="0" destOrd="0" presId="urn:microsoft.com/office/officeart/2005/8/layout/hList6"/>
    <dgm:cxn modelId="{54128C64-02CD-4692-BFFD-BE8CF360BABA}" type="presParOf" srcId="{03513A3D-D0AE-4AEB-877E-89FD076B4A8A}" destId="{199EE47E-7041-42A7-BED2-E2E3454E7B1B}" srcOrd="1" destOrd="0" presId="urn:microsoft.com/office/officeart/2005/8/layout/hList6"/>
    <dgm:cxn modelId="{C8714802-E1E7-4D78-A106-2AA313C0C3D7}" type="presParOf" srcId="{03513A3D-D0AE-4AEB-877E-89FD076B4A8A}" destId="{BE1FC538-AD4D-41D7-8B08-72C402E69E02}" srcOrd="2" destOrd="0" presId="urn:microsoft.com/office/officeart/2005/8/layout/hList6"/>
    <dgm:cxn modelId="{BAF73E11-6E40-4385-9E29-E2E4073F0D73}" type="presParOf" srcId="{03513A3D-D0AE-4AEB-877E-89FD076B4A8A}" destId="{02A505DC-B584-46AB-87FA-4A156ACA8C8C}" srcOrd="3" destOrd="0" presId="urn:microsoft.com/office/officeart/2005/8/layout/hList6"/>
    <dgm:cxn modelId="{757C524C-F7EC-4F9C-929F-4E79BD73FD09}" type="presParOf" srcId="{03513A3D-D0AE-4AEB-877E-89FD076B4A8A}" destId="{4AAE36E5-5368-412A-BBE5-16CC7B00AB82}" srcOrd="4" destOrd="0" presId="urn:microsoft.com/office/officeart/2005/8/layout/hList6"/>
    <dgm:cxn modelId="{54478899-66C1-4440-8D53-818279901985}" type="presParOf" srcId="{03513A3D-D0AE-4AEB-877E-89FD076B4A8A}" destId="{B15B4B72-8BF0-4946-9D8C-6BE73DEE015C}" srcOrd="5" destOrd="0" presId="urn:microsoft.com/office/officeart/2005/8/layout/hList6"/>
    <dgm:cxn modelId="{ED1C407C-3BDC-431A-A66F-04EE44E2B4F3}" type="presParOf" srcId="{03513A3D-D0AE-4AEB-877E-89FD076B4A8A}" destId="{764D8E1B-CD57-4E58-9A86-8262185B0E5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A786B-AB17-4277-91B7-533368460DB2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D5148F-99F1-49AE-A711-E15840C8BC32}">
      <dgm:prSet phldrT="[Text]"/>
      <dgm:spPr/>
      <dgm:t>
        <a:bodyPr/>
        <a:lstStyle/>
        <a:p>
          <a:r>
            <a:rPr lang="en-US" dirty="0" smtClean="0"/>
            <a:t>Rights: prison/probation</a:t>
          </a:r>
          <a:endParaRPr lang="en-US" dirty="0"/>
        </a:p>
      </dgm:t>
    </dgm:pt>
    <dgm:pt modelId="{17A76974-FE27-4636-AC08-5064E7BE7755}" type="parTrans" cxnId="{F7E75100-EAC6-4CF9-BD58-831D537FC455}">
      <dgm:prSet/>
      <dgm:spPr/>
      <dgm:t>
        <a:bodyPr/>
        <a:lstStyle/>
        <a:p>
          <a:endParaRPr lang="en-US"/>
        </a:p>
      </dgm:t>
    </dgm:pt>
    <dgm:pt modelId="{AC7366B0-DB44-44A7-AE5A-843B7BDAF15E}" type="sibTrans" cxnId="{F7E75100-EAC6-4CF9-BD58-831D537FC455}">
      <dgm:prSet/>
      <dgm:spPr/>
      <dgm:t>
        <a:bodyPr/>
        <a:lstStyle/>
        <a:p>
          <a:endParaRPr lang="en-US"/>
        </a:p>
      </dgm:t>
    </dgm:pt>
    <dgm:pt modelId="{5AF53879-937C-4199-B9EE-198F5F4D0081}">
      <dgm:prSet phldrT="[Text]"/>
      <dgm:spPr/>
      <dgm:t>
        <a:bodyPr/>
        <a:lstStyle/>
        <a:p>
          <a:r>
            <a:rPr lang="en-US" dirty="0" smtClean="0"/>
            <a:t>Identification/ recognition</a:t>
          </a:r>
          <a:endParaRPr lang="en-US" dirty="0"/>
        </a:p>
      </dgm:t>
    </dgm:pt>
    <dgm:pt modelId="{54B6CAB3-3892-44EF-91FE-14D000821C83}" type="parTrans" cxnId="{E72567A0-F3C4-45F9-8DCC-16BB17962A27}">
      <dgm:prSet/>
      <dgm:spPr/>
      <dgm:t>
        <a:bodyPr/>
        <a:lstStyle/>
        <a:p>
          <a:endParaRPr lang="en-US"/>
        </a:p>
      </dgm:t>
    </dgm:pt>
    <dgm:pt modelId="{5C0B1CA2-428B-434B-B85D-0752E7B05209}" type="sibTrans" cxnId="{E72567A0-F3C4-45F9-8DCC-16BB17962A27}">
      <dgm:prSet/>
      <dgm:spPr/>
      <dgm:t>
        <a:bodyPr/>
        <a:lstStyle/>
        <a:p>
          <a:endParaRPr lang="en-US"/>
        </a:p>
      </dgm:t>
    </dgm:pt>
    <dgm:pt modelId="{63BE9C0D-047C-4FEB-90A4-907A116311A1}">
      <dgm:prSet phldrT="[Text]"/>
      <dgm:spPr/>
      <dgm:t>
        <a:bodyPr/>
        <a:lstStyle/>
        <a:p>
          <a:r>
            <a:rPr lang="en-US" dirty="0" smtClean="0"/>
            <a:t>Protection</a:t>
          </a:r>
          <a:endParaRPr lang="en-US" dirty="0"/>
        </a:p>
      </dgm:t>
    </dgm:pt>
    <dgm:pt modelId="{51A839B9-D112-47DD-84A6-4798F771BD0B}" type="parTrans" cxnId="{2778029E-CEAA-4657-A38C-21B3DFDF567E}">
      <dgm:prSet/>
      <dgm:spPr/>
      <dgm:t>
        <a:bodyPr/>
        <a:lstStyle/>
        <a:p>
          <a:endParaRPr lang="en-US"/>
        </a:p>
      </dgm:t>
    </dgm:pt>
    <dgm:pt modelId="{1D842B78-383B-44DD-8C2B-0A62E816F995}" type="sibTrans" cxnId="{2778029E-CEAA-4657-A38C-21B3DFDF567E}">
      <dgm:prSet/>
      <dgm:spPr/>
      <dgm:t>
        <a:bodyPr/>
        <a:lstStyle/>
        <a:p>
          <a:endParaRPr lang="en-US"/>
        </a:p>
      </dgm:t>
    </dgm:pt>
    <dgm:pt modelId="{27804EF6-BA86-4A4D-BB22-43F7A216BA7F}">
      <dgm:prSet phldrT="[Text]"/>
      <dgm:spPr/>
      <dgm:t>
        <a:bodyPr/>
        <a:lstStyle/>
        <a:p>
          <a:r>
            <a:rPr lang="en-US" dirty="0" smtClean="0"/>
            <a:t>2ndary victimisation and empathy</a:t>
          </a:r>
          <a:endParaRPr lang="en-US" dirty="0"/>
        </a:p>
      </dgm:t>
    </dgm:pt>
    <dgm:pt modelId="{32A90B82-3A87-4C40-8AFE-B2C28A4F0936}" type="parTrans" cxnId="{7CA1785B-A1A6-4A68-A46A-C7CBD50EA98F}">
      <dgm:prSet/>
      <dgm:spPr/>
      <dgm:t>
        <a:bodyPr/>
        <a:lstStyle/>
        <a:p>
          <a:endParaRPr lang="en-US"/>
        </a:p>
      </dgm:t>
    </dgm:pt>
    <dgm:pt modelId="{E52AF6F9-D848-47A9-8CFA-22C7EF53FF44}" type="sibTrans" cxnId="{7CA1785B-A1A6-4A68-A46A-C7CBD50EA98F}">
      <dgm:prSet/>
      <dgm:spPr/>
      <dgm:t>
        <a:bodyPr/>
        <a:lstStyle/>
        <a:p>
          <a:endParaRPr lang="en-US"/>
        </a:p>
      </dgm:t>
    </dgm:pt>
    <dgm:pt modelId="{1D65D6B3-AF3E-46AD-99A7-A825644EFF01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E818629E-0112-4477-A0FD-CDFD62E6FF85}" type="parTrans" cxnId="{0E9FA1F2-2BA3-4240-8A13-FB2999CBCCAE}">
      <dgm:prSet/>
      <dgm:spPr/>
      <dgm:t>
        <a:bodyPr/>
        <a:lstStyle/>
        <a:p>
          <a:endParaRPr lang="en-US"/>
        </a:p>
      </dgm:t>
    </dgm:pt>
    <dgm:pt modelId="{FB92732F-30BD-447A-BAA5-F0E7DA62E819}" type="sibTrans" cxnId="{0E9FA1F2-2BA3-4240-8A13-FB2999CBCCAE}">
      <dgm:prSet/>
      <dgm:spPr/>
      <dgm:t>
        <a:bodyPr/>
        <a:lstStyle/>
        <a:p>
          <a:endParaRPr lang="en-US"/>
        </a:p>
      </dgm:t>
    </dgm:pt>
    <dgm:pt modelId="{72F928C7-48A5-4317-9F7F-304313356CA2}">
      <dgm:prSet phldrT="[Text]"/>
      <dgm:spPr/>
      <dgm:t>
        <a:bodyPr/>
        <a:lstStyle/>
        <a:p>
          <a:r>
            <a:rPr lang="en-US" dirty="0" smtClean="0"/>
            <a:t>Referral to support services/RJ</a:t>
          </a:r>
          <a:endParaRPr lang="en-US" dirty="0"/>
        </a:p>
      </dgm:t>
    </dgm:pt>
    <dgm:pt modelId="{B5D0DB1D-A876-432F-AED3-A7CC677B1A74}" type="parTrans" cxnId="{ED5468F0-7822-49D7-8F93-417D1E6CA43B}">
      <dgm:prSet/>
      <dgm:spPr/>
      <dgm:t>
        <a:bodyPr/>
        <a:lstStyle/>
        <a:p>
          <a:endParaRPr lang="en-US"/>
        </a:p>
      </dgm:t>
    </dgm:pt>
    <dgm:pt modelId="{DE7EF8C0-9209-4201-BD2E-76579FD7E96C}" type="sibTrans" cxnId="{ED5468F0-7822-49D7-8F93-417D1E6CA43B}">
      <dgm:prSet/>
      <dgm:spPr/>
      <dgm:t>
        <a:bodyPr/>
        <a:lstStyle/>
        <a:p>
          <a:endParaRPr lang="en-US"/>
        </a:p>
      </dgm:t>
    </dgm:pt>
    <dgm:pt modelId="{51E86073-1043-47E7-9BAF-49CB5D5F28E3}">
      <dgm:prSet phldrT="[Text]"/>
      <dgm:spPr/>
      <dgm:t>
        <a:bodyPr/>
        <a:lstStyle/>
        <a:p>
          <a:r>
            <a:rPr lang="en-US" dirty="0" smtClean="0"/>
            <a:t>Right to be heard/participate</a:t>
          </a:r>
          <a:endParaRPr lang="en-US" dirty="0"/>
        </a:p>
      </dgm:t>
    </dgm:pt>
    <dgm:pt modelId="{06486271-F7A3-4319-8E0E-1AFA22B09340}" type="parTrans" cxnId="{68FCDAF0-5F75-4D5A-AD51-2BEC2B4F6D55}">
      <dgm:prSet/>
      <dgm:spPr/>
      <dgm:t>
        <a:bodyPr/>
        <a:lstStyle/>
        <a:p>
          <a:endParaRPr lang="en-US"/>
        </a:p>
      </dgm:t>
    </dgm:pt>
    <dgm:pt modelId="{458A0CD0-85C5-491C-96E1-1B7FD163F4C0}" type="sibTrans" cxnId="{68FCDAF0-5F75-4D5A-AD51-2BEC2B4F6D55}">
      <dgm:prSet/>
      <dgm:spPr/>
      <dgm:t>
        <a:bodyPr/>
        <a:lstStyle/>
        <a:p>
          <a:endParaRPr lang="en-US"/>
        </a:p>
      </dgm:t>
    </dgm:pt>
    <dgm:pt modelId="{4EB1C989-BC38-4CEA-A71C-118DC81CC018}" type="pres">
      <dgm:prSet presAssocID="{5B4A786B-AB17-4277-91B7-533368460DB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F01672-B34E-46DB-8A96-3762C36B9476}" type="pres">
      <dgm:prSet presAssocID="{E7D5148F-99F1-49AE-A711-E15840C8BC3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DD1302D-5ACF-4525-A796-99A86365F6DA}" type="pres">
      <dgm:prSet presAssocID="{5AF53879-937C-4199-B9EE-198F5F4D0081}" presName="Accent1" presStyleCnt="0"/>
      <dgm:spPr/>
    </dgm:pt>
    <dgm:pt modelId="{24C0145C-6362-459B-BFB0-5BDAD90E21E5}" type="pres">
      <dgm:prSet presAssocID="{5AF53879-937C-4199-B9EE-198F5F4D0081}" presName="Accent" presStyleLbl="bgShp" presStyleIdx="0" presStyleCnt="6"/>
      <dgm:spPr/>
    </dgm:pt>
    <dgm:pt modelId="{C551A29E-ED3B-4D7B-AF70-05838B628452}" type="pres">
      <dgm:prSet presAssocID="{5AF53879-937C-4199-B9EE-198F5F4D008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583C9-2B76-4F76-A8CA-90F1FA489668}" type="pres">
      <dgm:prSet presAssocID="{63BE9C0D-047C-4FEB-90A4-907A116311A1}" presName="Accent2" presStyleCnt="0"/>
      <dgm:spPr/>
    </dgm:pt>
    <dgm:pt modelId="{A578A6FB-4991-4775-9BF2-6676D5C42C4C}" type="pres">
      <dgm:prSet presAssocID="{63BE9C0D-047C-4FEB-90A4-907A116311A1}" presName="Accent" presStyleLbl="bgShp" presStyleIdx="1" presStyleCnt="6"/>
      <dgm:spPr/>
    </dgm:pt>
    <dgm:pt modelId="{846D77B2-638E-44D7-9B91-5AFF07827B10}" type="pres">
      <dgm:prSet presAssocID="{63BE9C0D-047C-4FEB-90A4-907A116311A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6A4AB-5EC2-469F-A070-A8EDCAE8DAF0}" type="pres">
      <dgm:prSet presAssocID="{27804EF6-BA86-4A4D-BB22-43F7A216BA7F}" presName="Accent3" presStyleCnt="0"/>
      <dgm:spPr/>
    </dgm:pt>
    <dgm:pt modelId="{C93DFE60-EC3F-43D6-8DF4-CC42382BC00C}" type="pres">
      <dgm:prSet presAssocID="{27804EF6-BA86-4A4D-BB22-43F7A216BA7F}" presName="Accent" presStyleLbl="bgShp" presStyleIdx="2" presStyleCnt="6"/>
      <dgm:spPr/>
    </dgm:pt>
    <dgm:pt modelId="{DF150391-2BBD-4C55-9031-1546930078F3}" type="pres">
      <dgm:prSet presAssocID="{27804EF6-BA86-4A4D-BB22-43F7A216BA7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0F36C-D80D-469B-B1FF-4C34FF3C22E0}" type="pres">
      <dgm:prSet presAssocID="{1D65D6B3-AF3E-46AD-99A7-A825644EFF01}" presName="Accent4" presStyleCnt="0"/>
      <dgm:spPr/>
    </dgm:pt>
    <dgm:pt modelId="{8DC2100E-B65E-4725-AE72-31BC79B99FC5}" type="pres">
      <dgm:prSet presAssocID="{1D65D6B3-AF3E-46AD-99A7-A825644EFF01}" presName="Accent" presStyleLbl="bgShp" presStyleIdx="3" presStyleCnt="6"/>
      <dgm:spPr/>
    </dgm:pt>
    <dgm:pt modelId="{0BE6E3C9-77F8-420C-A6C0-E37DF3085B3C}" type="pres">
      <dgm:prSet presAssocID="{1D65D6B3-AF3E-46AD-99A7-A825644EFF0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5B111-739D-45C5-BD0F-6C85BF575C0B}" type="pres">
      <dgm:prSet presAssocID="{72F928C7-48A5-4317-9F7F-304313356CA2}" presName="Accent5" presStyleCnt="0"/>
      <dgm:spPr/>
    </dgm:pt>
    <dgm:pt modelId="{ECE40C59-DA05-4076-B509-79EBB17D483F}" type="pres">
      <dgm:prSet presAssocID="{72F928C7-48A5-4317-9F7F-304313356CA2}" presName="Accent" presStyleLbl="bgShp" presStyleIdx="4" presStyleCnt="6"/>
      <dgm:spPr/>
    </dgm:pt>
    <dgm:pt modelId="{8E6F1B52-CE7E-4F9A-8672-901222432736}" type="pres">
      <dgm:prSet presAssocID="{72F928C7-48A5-4317-9F7F-304313356CA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12A1E-AC98-4AB9-A5A5-A394E0DF4F9D}" type="pres">
      <dgm:prSet presAssocID="{51E86073-1043-47E7-9BAF-49CB5D5F28E3}" presName="Accent6" presStyleCnt="0"/>
      <dgm:spPr/>
    </dgm:pt>
    <dgm:pt modelId="{AC35BAA7-99CB-4D36-A080-5817804D3C82}" type="pres">
      <dgm:prSet presAssocID="{51E86073-1043-47E7-9BAF-49CB5D5F28E3}" presName="Accent" presStyleLbl="bgShp" presStyleIdx="5" presStyleCnt="6"/>
      <dgm:spPr/>
    </dgm:pt>
    <dgm:pt modelId="{8C9FD65B-FCC0-4F28-BEEA-3330AE23C526}" type="pres">
      <dgm:prSet presAssocID="{51E86073-1043-47E7-9BAF-49CB5D5F28E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02454-F426-49A6-89FE-E16489536A63}" type="presOf" srcId="{72F928C7-48A5-4317-9F7F-304313356CA2}" destId="{8E6F1B52-CE7E-4F9A-8672-901222432736}" srcOrd="0" destOrd="0" presId="urn:microsoft.com/office/officeart/2011/layout/HexagonRadial"/>
    <dgm:cxn modelId="{E8E3CC44-718A-408C-9619-17D33F63608B}" type="presOf" srcId="{5AF53879-937C-4199-B9EE-198F5F4D0081}" destId="{C551A29E-ED3B-4D7B-AF70-05838B628452}" srcOrd="0" destOrd="0" presId="urn:microsoft.com/office/officeart/2011/layout/HexagonRadial"/>
    <dgm:cxn modelId="{D9BCA822-9A19-44C7-9074-7593043A77CB}" type="presOf" srcId="{E7D5148F-99F1-49AE-A711-E15840C8BC32}" destId="{27F01672-B34E-46DB-8A96-3762C36B9476}" srcOrd="0" destOrd="0" presId="urn:microsoft.com/office/officeart/2011/layout/HexagonRadial"/>
    <dgm:cxn modelId="{2BC29F16-0574-47EC-9EBE-D414432F3A69}" type="presOf" srcId="{5B4A786B-AB17-4277-91B7-533368460DB2}" destId="{4EB1C989-BC38-4CEA-A71C-118DC81CC018}" srcOrd="0" destOrd="0" presId="urn:microsoft.com/office/officeart/2011/layout/HexagonRadial"/>
    <dgm:cxn modelId="{5FD86310-8920-464E-9C21-42D2424040C9}" type="presOf" srcId="{51E86073-1043-47E7-9BAF-49CB5D5F28E3}" destId="{8C9FD65B-FCC0-4F28-BEEA-3330AE23C526}" srcOrd="0" destOrd="0" presId="urn:microsoft.com/office/officeart/2011/layout/HexagonRadial"/>
    <dgm:cxn modelId="{0E9FA1F2-2BA3-4240-8A13-FB2999CBCCAE}" srcId="{E7D5148F-99F1-49AE-A711-E15840C8BC32}" destId="{1D65D6B3-AF3E-46AD-99A7-A825644EFF01}" srcOrd="3" destOrd="0" parTransId="{E818629E-0112-4477-A0FD-CDFD62E6FF85}" sibTransId="{FB92732F-30BD-447A-BAA5-F0E7DA62E819}"/>
    <dgm:cxn modelId="{E72567A0-F3C4-45F9-8DCC-16BB17962A27}" srcId="{E7D5148F-99F1-49AE-A711-E15840C8BC32}" destId="{5AF53879-937C-4199-B9EE-198F5F4D0081}" srcOrd="0" destOrd="0" parTransId="{54B6CAB3-3892-44EF-91FE-14D000821C83}" sibTransId="{5C0B1CA2-428B-434B-B85D-0752E7B05209}"/>
    <dgm:cxn modelId="{7CA1785B-A1A6-4A68-A46A-C7CBD50EA98F}" srcId="{E7D5148F-99F1-49AE-A711-E15840C8BC32}" destId="{27804EF6-BA86-4A4D-BB22-43F7A216BA7F}" srcOrd="2" destOrd="0" parTransId="{32A90B82-3A87-4C40-8AFE-B2C28A4F0936}" sibTransId="{E52AF6F9-D848-47A9-8CFA-22C7EF53FF44}"/>
    <dgm:cxn modelId="{ED5468F0-7822-49D7-8F93-417D1E6CA43B}" srcId="{E7D5148F-99F1-49AE-A711-E15840C8BC32}" destId="{72F928C7-48A5-4317-9F7F-304313356CA2}" srcOrd="4" destOrd="0" parTransId="{B5D0DB1D-A876-432F-AED3-A7CC677B1A74}" sibTransId="{DE7EF8C0-9209-4201-BD2E-76579FD7E96C}"/>
    <dgm:cxn modelId="{2778029E-CEAA-4657-A38C-21B3DFDF567E}" srcId="{E7D5148F-99F1-49AE-A711-E15840C8BC32}" destId="{63BE9C0D-047C-4FEB-90A4-907A116311A1}" srcOrd="1" destOrd="0" parTransId="{51A839B9-D112-47DD-84A6-4798F771BD0B}" sibTransId="{1D842B78-383B-44DD-8C2B-0A62E816F995}"/>
    <dgm:cxn modelId="{68FCDAF0-5F75-4D5A-AD51-2BEC2B4F6D55}" srcId="{E7D5148F-99F1-49AE-A711-E15840C8BC32}" destId="{51E86073-1043-47E7-9BAF-49CB5D5F28E3}" srcOrd="5" destOrd="0" parTransId="{06486271-F7A3-4319-8E0E-1AFA22B09340}" sibTransId="{458A0CD0-85C5-491C-96E1-1B7FD163F4C0}"/>
    <dgm:cxn modelId="{D2693492-EB99-4320-9C2B-D7ADB1A32045}" type="presOf" srcId="{1D65D6B3-AF3E-46AD-99A7-A825644EFF01}" destId="{0BE6E3C9-77F8-420C-A6C0-E37DF3085B3C}" srcOrd="0" destOrd="0" presId="urn:microsoft.com/office/officeart/2011/layout/HexagonRadial"/>
    <dgm:cxn modelId="{B17A0772-DF41-48C1-BB97-2C0C074B5D1E}" type="presOf" srcId="{63BE9C0D-047C-4FEB-90A4-907A116311A1}" destId="{846D77B2-638E-44D7-9B91-5AFF07827B10}" srcOrd="0" destOrd="0" presId="urn:microsoft.com/office/officeart/2011/layout/HexagonRadial"/>
    <dgm:cxn modelId="{F7E75100-EAC6-4CF9-BD58-831D537FC455}" srcId="{5B4A786B-AB17-4277-91B7-533368460DB2}" destId="{E7D5148F-99F1-49AE-A711-E15840C8BC32}" srcOrd="0" destOrd="0" parTransId="{17A76974-FE27-4636-AC08-5064E7BE7755}" sibTransId="{AC7366B0-DB44-44A7-AE5A-843B7BDAF15E}"/>
    <dgm:cxn modelId="{692900ED-F0CD-48FA-B7ED-531F1D95BBCF}" type="presOf" srcId="{27804EF6-BA86-4A4D-BB22-43F7A216BA7F}" destId="{DF150391-2BBD-4C55-9031-1546930078F3}" srcOrd="0" destOrd="0" presId="urn:microsoft.com/office/officeart/2011/layout/HexagonRadial"/>
    <dgm:cxn modelId="{31A784D6-751E-490D-8B0B-79F4DEB15D07}" type="presParOf" srcId="{4EB1C989-BC38-4CEA-A71C-118DC81CC018}" destId="{27F01672-B34E-46DB-8A96-3762C36B9476}" srcOrd="0" destOrd="0" presId="urn:microsoft.com/office/officeart/2011/layout/HexagonRadial"/>
    <dgm:cxn modelId="{CC69E0C9-1A2D-454A-9EEE-9901FF552EC0}" type="presParOf" srcId="{4EB1C989-BC38-4CEA-A71C-118DC81CC018}" destId="{2DD1302D-5ACF-4525-A796-99A86365F6DA}" srcOrd="1" destOrd="0" presId="urn:microsoft.com/office/officeart/2011/layout/HexagonRadial"/>
    <dgm:cxn modelId="{86C7D6B6-6754-4468-A34B-6428441017A0}" type="presParOf" srcId="{2DD1302D-5ACF-4525-A796-99A86365F6DA}" destId="{24C0145C-6362-459B-BFB0-5BDAD90E21E5}" srcOrd="0" destOrd="0" presId="urn:microsoft.com/office/officeart/2011/layout/HexagonRadial"/>
    <dgm:cxn modelId="{01054C7C-BC3D-409C-8857-85A9DD8AA3C9}" type="presParOf" srcId="{4EB1C989-BC38-4CEA-A71C-118DC81CC018}" destId="{C551A29E-ED3B-4D7B-AF70-05838B628452}" srcOrd="2" destOrd="0" presId="urn:microsoft.com/office/officeart/2011/layout/HexagonRadial"/>
    <dgm:cxn modelId="{BEE7D276-53DC-451C-84C3-CD50D736D8AC}" type="presParOf" srcId="{4EB1C989-BC38-4CEA-A71C-118DC81CC018}" destId="{BBF583C9-2B76-4F76-A8CA-90F1FA489668}" srcOrd="3" destOrd="0" presId="urn:microsoft.com/office/officeart/2011/layout/HexagonRadial"/>
    <dgm:cxn modelId="{A6BECAF7-843D-4773-9266-010E6228F1F7}" type="presParOf" srcId="{BBF583C9-2B76-4F76-A8CA-90F1FA489668}" destId="{A578A6FB-4991-4775-9BF2-6676D5C42C4C}" srcOrd="0" destOrd="0" presId="urn:microsoft.com/office/officeart/2011/layout/HexagonRadial"/>
    <dgm:cxn modelId="{D7DD1763-6715-4218-97CA-90DF0BD43964}" type="presParOf" srcId="{4EB1C989-BC38-4CEA-A71C-118DC81CC018}" destId="{846D77B2-638E-44D7-9B91-5AFF07827B10}" srcOrd="4" destOrd="0" presId="urn:microsoft.com/office/officeart/2011/layout/HexagonRadial"/>
    <dgm:cxn modelId="{E5E1DE93-D0A6-4F22-9A15-EA185F975B9D}" type="presParOf" srcId="{4EB1C989-BC38-4CEA-A71C-118DC81CC018}" destId="{9496A4AB-5EC2-469F-A070-A8EDCAE8DAF0}" srcOrd="5" destOrd="0" presId="urn:microsoft.com/office/officeart/2011/layout/HexagonRadial"/>
    <dgm:cxn modelId="{940CDD81-0D23-4850-9E35-523C96BCBE2C}" type="presParOf" srcId="{9496A4AB-5EC2-469F-A070-A8EDCAE8DAF0}" destId="{C93DFE60-EC3F-43D6-8DF4-CC42382BC00C}" srcOrd="0" destOrd="0" presId="urn:microsoft.com/office/officeart/2011/layout/HexagonRadial"/>
    <dgm:cxn modelId="{8E14F694-3DF1-4BF7-A104-41504C073516}" type="presParOf" srcId="{4EB1C989-BC38-4CEA-A71C-118DC81CC018}" destId="{DF150391-2BBD-4C55-9031-1546930078F3}" srcOrd="6" destOrd="0" presId="urn:microsoft.com/office/officeart/2011/layout/HexagonRadial"/>
    <dgm:cxn modelId="{05B5F1E8-EF4C-40C2-9CB5-583956496593}" type="presParOf" srcId="{4EB1C989-BC38-4CEA-A71C-118DC81CC018}" destId="{AEC0F36C-D80D-469B-B1FF-4C34FF3C22E0}" srcOrd="7" destOrd="0" presId="urn:microsoft.com/office/officeart/2011/layout/HexagonRadial"/>
    <dgm:cxn modelId="{9ABA7380-4123-43F3-8288-92DBD85BC612}" type="presParOf" srcId="{AEC0F36C-D80D-469B-B1FF-4C34FF3C22E0}" destId="{8DC2100E-B65E-4725-AE72-31BC79B99FC5}" srcOrd="0" destOrd="0" presId="urn:microsoft.com/office/officeart/2011/layout/HexagonRadial"/>
    <dgm:cxn modelId="{3AF23FCB-7482-43F5-A605-13889D59585C}" type="presParOf" srcId="{4EB1C989-BC38-4CEA-A71C-118DC81CC018}" destId="{0BE6E3C9-77F8-420C-A6C0-E37DF3085B3C}" srcOrd="8" destOrd="0" presId="urn:microsoft.com/office/officeart/2011/layout/HexagonRadial"/>
    <dgm:cxn modelId="{0AFAB0CC-D638-4E1B-977F-5B76772D4F62}" type="presParOf" srcId="{4EB1C989-BC38-4CEA-A71C-118DC81CC018}" destId="{B4F5B111-739D-45C5-BD0F-6C85BF575C0B}" srcOrd="9" destOrd="0" presId="urn:microsoft.com/office/officeart/2011/layout/HexagonRadial"/>
    <dgm:cxn modelId="{C230B8B3-9AC0-4E86-8D4E-2FEDF82CB518}" type="presParOf" srcId="{B4F5B111-739D-45C5-BD0F-6C85BF575C0B}" destId="{ECE40C59-DA05-4076-B509-79EBB17D483F}" srcOrd="0" destOrd="0" presId="urn:microsoft.com/office/officeart/2011/layout/HexagonRadial"/>
    <dgm:cxn modelId="{42F6FFE3-E7ED-49B8-9243-FA167C20F386}" type="presParOf" srcId="{4EB1C989-BC38-4CEA-A71C-118DC81CC018}" destId="{8E6F1B52-CE7E-4F9A-8672-901222432736}" srcOrd="10" destOrd="0" presId="urn:microsoft.com/office/officeart/2011/layout/HexagonRadial"/>
    <dgm:cxn modelId="{741F5615-5210-4D68-95F9-6C8298D66A94}" type="presParOf" srcId="{4EB1C989-BC38-4CEA-A71C-118DC81CC018}" destId="{0D712A1E-AC98-4AB9-A5A5-A394E0DF4F9D}" srcOrd="11" destOrd="0" presId="urn:microsoft.com/office/officeart/2011/layout/HexagonRadial"/>
    <dgm:cxn modelId="{59C77EA0-717F-4655-98AF-2047580866B6}" type="presParOf" srcId="{0D712A1E-AC98-4AB9-A5A5-A394E0DF4F9D}" destId="{AC35BAA7-99CB-4D36-A080-5817804D3C82}" srcOrd="0" destOrd="0" presId="urn:microsoft.com/office/officeart/2011/layout/HexagonRadial"/>
    <dgm:cxn modelId="{782173C1-D30E-4867-A764-B4BE1E4CE210}" type="presParOf" srcId="{4EB1C989-BC38-4CEA-A71C-118DC81CC018}" destId="{8C9FD65B-FCC0-4F28-BEEA-3330AE23C52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2445E6-BCDB-4BB9-81F6-920ADBD40F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311D4FE-F0BD-4E83-9F46-A9DA92576CC6}">
      <dgm:prSet/>
      <dgm:spPr/>
      <dgm:t>
        <a:bodyPr/>
        <a:lstStyle/>
        <a:p>
          <a:r>
            <a:rPr lang="en-GB" dirty="0"/>
            <a:t>Provision of information on rights and services to victims – 1</a:t>
          </a:r>
          <a:r>
            <a:rPr lang="en-GB" baseline="30000" dirty="0"/>
            <a:t>st</a:t>
          </a:r>
          <a:r>
            <a:rPr lang="en-GB" dirty="0"/>
            <a:t> contact</a:t>
          </a:r>
        </a:p>
      </dgm:t>
    </dgm:pt>
    <dgm:pt modelId="{3FC78178-CA86-4267-A54C-B45A846D2F45}" type="parTrans" cxnId="{A512DDB1-6F0C-43D3-BD71-193273E2D7D5}">
      <dgm:prSet/>
      <dgm:spPr/>
      <dgm:t>
        <a:bodyPr/>
        <a:lstStyle/>
        <a:p>
          <a:endParaRPr lang="en-GB"/>
        </a:p>
      </dgm:t>
    </dgm:pt>
    <dgm:pt modelId="{1DB86C65-BD9E-458C-B85A-C117529EA2A2}" type="sibTrans" cxnId="{A512DDB1-6F0C-43D3-BD71-193273E2D7D5}">
      <dgm:prSet/>
      <dgm:spPr/>
      <dgm:t>
        <a:bodyPr/>
        <a:lstStyle/>
        <a:p>
          <a:endParaRPr lang="en-GB"/>
        </a:p>
      </dgm:t>
    </dgm:pt>
    <dgm:pt modelId="{E85E6817-EA33-4562-9A15-0D642785E681}">
      <dgm:prSet/>
      <dgm:spPr/>
      <dgm:t>
        <a:bodyPr/>
        <a:lstStyle/>
        <a:p>
          <a:r>
            <a:rPr lang="en-GB" dirty="0"/>
            <a:t>Provision on information on the criminal </a:t>
          </a:r>
          <a:r>
            <a:rPr lang="en-GB" dirty="0" smtClean="0"/>
            <a:t>proceedings, release offender</a:t>
          </a:r>
          <a:endParaRPr lang="en-GB" dirty="0"/>
        </a:p>
      </dgm:t>
    </dgm:pt>
    <dgm:pt modelId="{45907168-8A36-4C11-8B9D-9553A3AE596C}" type="parTrans" cxnId="{BB8B5A68-678A-4296-AB5F-3BC28E5272AA}">
      <dgm:prSet/>
      <dgm:spPr/>
      <dgm:t>
        <a:bodyPr/>
        <a:lstStyle/>
        <a:p>
          <a:endParaRPr lang="en-GB"/>
        </a:p>
      </dgm:t>
    </dgm:pt>
    <dgm:pt modelId="{DE06B93A-2A03-4A4B-B00E-67156DC55049}" type="sibTrans" cxnId="{BB8B5A68-678A-4296-AB5F-3BC28E5272AA}">
      <dgm:prSet/>
      <dgm:spPr/>
      <dgm:t>
        <a:bodyPr/>
        <a:lstStyle/>
        <a:p>
          <a:endParaRPr lang="en-GB"/>
        </a:p>
      </dgm:t>
    </dgm:pt>
    <dgm:pt modelId="{8E728D84-7271-4529-8D4D-AC8B288BFB8C}">
      <dgm:prSet/>
      <dgm:spPr/>
      <dgm:t>
        <a:bodyPr/>
        <a:lstStyle/>
        <a:p>
          <a:r>
            <a:rPr lang="en-GB" dirty="0"/>
            <a:t>Information on impact of crime, reactions to crime and crime </a:t>
          </a:r>
          <a:r>
            <a:rPr lang="en-GB" dirty="0" smtClean="0"/>
            <a:t>prevention </a:t>
          </a:r>
          <a:endParaRPr lang="en-GB" dirty="0"/>
        </a:p>
      </dgm:t>
    </dgm:pt>
    <dgm:pt modelId="{EF835F9D-EF59-41C2-B746-80A39A7EC30F}" type="parTrans" cxnId="{716134E9-28A2-4D3F-97DA-7CFBB8483354}">
      <dgm:prSet/>
      <dgm:spPr/>
      <dgm:t>
        <a:bodyPr/>
        <a:lstStyle/>
        <a:p>
          <a:endParaRPr lang="en-GB"/>
        </a:p>
      </dgm:t>
    </dgm:pt>
    <dgm:pt modelId="{29B2E946-D673-497C-85A5-2D431955C22F}" type="sibTrans" cxnId="{716134E9-28A2-4D3F-97DA-7CFBB8483354}">
      <dgm:prSet/>
      <dgm:spPr/>
      <dgm:t>
        <a:bodyPr/>
        <a:lstStyle/>
        <a:p>
          <a:endParaRPr lang="en-GB"/>
        </a:p>
      </dgm:t>
    </dgm:pt>
    <dgm:pt modelId="{73CF8DAF-4116-4423-99A8-C8CBE2D6C9E6}">
      <dgm:prSet/>
      <dgm:spPr/>
      <dgm:t>
        <a:bodyPr/>
        <a:lstStyle/>
        <a:p>
          <a:r>
            <a:rPr lang="en-GB" dirty="0"/>
            <a:t>Help victims to understand and be </a:t>
          </a:r>
          <a:r>
            <a:rPr lang="en-GB" dirty="0" smtClean="0"/>
            <a:t>understood</a:t>
          </a:r>
          <a:endParaRPr lang="en-GB" dirty="0"/>
        </a:p>
      </dgm:t>
    </dgm:pt>
    <dgm:pt modelId="{56FCA87B-C6FC-49EB-A870-13BE6C927AA6}" type="parTrans" cxnId="{884607B5-7DF4-4D71-B3E2-D95414437D62}">
      <dgm:prSet/>
      <dgm:spPr/>
      <dgm:t>
        <a:bodyPr/>
        <a:lstStyle/>
        <a:p>
          <a:endParaRPr lang="en-GB"/>
        </a:p>
      </dgm:t>
    </dgm:pt>
    <dgm:pt modelId="{6EA58D15-378D-4BE8-9843-E8AF76F3A131}" type="sibTrans" cxnId="{884607B5-7DF4-4D71-B3E2-D95414437D62}">
      <dgm:prSet/>
      <dgm:spPr/>
      <dgm:t>
        <a:bodyPr/>
        <a:lstStyle/>
        <a:p>
          <a:endParaRPr lang="en-GB"/>
        </a:p>
      </dgm:t>
    </dgm:pt>
    <dgm:pt modelId="{5B565429-01E3-4581-8EC3-CCC23D446A4C}">
      <dgm:prSet/>
      <dgm:spPr/>
      <dgm:t>
        <a:bodyPr/>
        <a:lstStyle/>
        <a:p>
          <a:r>
            <a:rPr lang="en-GB" dirty="0"/>
            <a:t>Awareness raising of rights amongst general population</a:t>
          </a:r>
        </a:p>
      </dgm:t>
    </dgm:pt>
    <dgm:pt modelId="{DB4236B2-0A87-459F-A460-A2C49D1E8E53}" type="sibTrans" cxnId="{C5BC9E40-9703-49D5-A7DB-3491B0017ADA}">
      <dgm:prSet/>
      <dgm:spPr/>
      <dgm:t>
        <a:bodyPr/>
        <a:lstStyle/>
        <a:p>
          <a:endParaRPr lang="en-GB"/>
        </a:p>
      </dgm:t>
    </dgm:pt>
    <dgm:pt modelId="{BD0BC7E1-A7CF-494E-BC1C-E3616BA98CED}" type="parTrans" cxnId="{C5BC9E40-9703-49D5-A7DB-3491B0017ADA}">
      <dgm:prSet/>
      <dgm:spPr/>
      <dgm:t>
        <a:bodyPr/>
        <a:lstStyle/>
        <a:p>
          <a:endParaRPr lang="en-GB"/>
        </a:p>
      </dgm:t>
    </dgm:pt>
    <dgm:pt modelId="{3D0D7A11-4441-4681-8266-9367638F73C9}">
      <dgm:prSet/>
      <dgm:spPr/>
      <dgm:t>
        <a:bodyPr/>
        <a:lstStyle/>
        <a:p>
          <a:r>
            <a:rPr lang="en-GB" dirty="0" smtClean="0"/>
            <a:t>Interpretation and translation</a:t>
          </a:r>
          <a:endParaRPr lang="en-GB" dirty="0"/>
        </a:p>
      </dgm:t>
    </dgm:pt>
    <dgm:pt modelId="{86DDF796-1B67-4AEC-80C7-DDADAE498940}" type="parTrans" cxnId="{3547C733-4513-4E6D-A6A4-C922BB694012}">
      <dgm:prSet/>
      <dgm:spPr/>
      <dgm:t>
        <a:bodyPr/>
        <a:lstStyle/>
        <a:p>
          <a:endParaRPr lang="en-US"/>
        </a:p>
      </dgm:t>
    </dgm:pt>
    <dgm:pt modelId="{19577804-B562-4ADF-B0B5-12EFB06844FC}" type="sibTrans" cxnId="{3547C733-4513-4E6D-A6A4-C922BB694012}">
      <dgm:prSet/>
      <dgm:spPr/>
      <dgm:t>
        <a:bodyPr/>
        <a:lstStyle/>
        <a:p>
          <a:endParaRPr lang="en-US"/>
        </a:p>
      </dgm:t>
    </dgm:pt>
    <dgm:pt modelId="{408F5DDB-980A-4D69-B76B-59C979B9B303}" type="pres">
      <dgm:prSet presAssocID="{4B2445E6-BCDB-4BB9-81F6-920ADBD40F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A61937-82AA-4324-8887-A2ED2A0AFF49}" type="pres">
      <dgm:prSet presAssocID="{5B565429-01E3-4581-8EC3-CCC23D446A4C}" presName="parentText" presStyleLbl="node1" presStyleIdx="0" presStyleCnt="6" custLinFactY="505090" custLinFactNeighborX="100" custLinFactNeighborY="6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19E3E-AB8A-4B73-8040-EC5A3780E675}" type="pres">
      <dgm:prSet presAssocID="{DB4236B2-0A87-459F-A460-A2C49D1E8E53}" presName="spacer" presStyleCnt="0"/>
      <dgm:spPr/>
    </dgm:pt>
    <dgm:pt modelId="{83212BBE-A70F-4D7D-B183-CFCBAF86F25F}" type="pres">
      <dgm:prSet presAssocID="{6311D4FE-F0BD-4E83-9F46-A9DA92576CC6}" presName="parentText" presStyleLbl="node1" presStyleIdx="1" presStyleCnt="6" custLinFactY="110130" custLinFactNeighborX="-20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68AB4-545D-48B9-9478-AC416A2B6288}" type="pres">
      <dgm:prSet presAssocID="{1DB86C65-BD9E-458C-B85A-C117529EA2A2}" presName="spacer" presStyleCnt="0"/>
      <dgm:spPr/>
    </dgm:pt>
    <dgm:pt modelId="{4A688973-EDC3-40A0-9ADE-440880376893}" type="pres">
      <dgm:prSet presAssocID="{E85E6817-EA33-4562-9A15-0D642785E681}" presName="parentText" presStyleLbl="node1" presStyleIdx="2" presStyleCnt="6" custLinFactY="111877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CEB99-8AF7-4E60-BD98-431F2705137F}" type="pres">
      <dgm:prSet presAssocID="{DE06B93A-2A03-4A4B-B00E-67156DC55049}" presName="spacer" presStyleCnt="0"/>
      <dgm:spPr/>
    </dgm:pt>
    <dgm:pt modelId="{1AD38D2E-F878-4305-B5B9-65E521F8EA87}" type="pres">
      <dgm:prSet presAssocID="{8E728D84-7271-4529-8D4D-AC8B288BFB8C}" presName="parentText" presStyleLbl="node1" presStyleIdx="3" presStyleCnt="6" custLinFactY="109903" custLinFactNeighborX="10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07A5C-327A-46A6-B89C-AB585A15F239}" type="pres">
      <dgm:prSet presAssocID="{29B2E946-D673-497C-85A5-2D431955C22F}" presName="spacer" presStyleCnt="0"/>
      <dgm:spPr/>
    </dgm:pt>
    <dgm:pt modelId="{1244BE47-BD5A-4841-8223-7DD2465C4071}" type="pres">
      <dgm:prSet presAssocID="{73CF8DAF-4116-4423-99A8-C8CBE2D6C9E6}" presName="parentText" presStyleLbl="node1" presStyleIdx="4" presStyleCnt="6" custLinFactY="-382659" custLinFactNeighborX="100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422A5-914B-4873-8CB9-967EAA0166DD}" type="pres">
      <dgm:prSet presAssocID="{6EA58D15-378D-4BE8-9843-E8AF76F3A131}" presName="spacer" presStyleCnt="0"/>
      <dgm:spPr/>
    </dgm:pt>
    <dgm:pt modelId="{049B597C-5636-4036-A41D-5B98FCC64937}" type="pres">
      <dgm:prSet presAssocID="{3D0D7A11-4441-4681-8266-9367638F73C9}" presName="parentText" presStyleLbl="node1" presStyleIdx="5" presStyleCnt="6" custLinFactY="-37798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C9E40-9703-49D5-A7DB-3491B0017ADA}" srcId="{4B2445E6-BCDB-4BB9-81F6-920ADBD40FE2}" destId="{5B565429-01E3-4581-8EC3-CCC23D446A4C}" srcOrd="0" destOrd="0" parTransId="{BD0BC7E1-A7CF-494E-BC1C-E3616BA98CED}" sibTransId="{DB4236B2-0A87-459F-A460-A2C49D1E8E53}"/>
    <dgm:cxn modelId="{5A9AF364-099B-4E87-9033-E56357E756C2}" type="presOf" srcId="{73CF8DAF-4116-4423-99A8-C8CBE2D6C9E6}" destId="{1244BE47-BD5A-4841-8223-7DD2465C4071}" srcOrd="0" destOrd="0" presId="urn:microsoft.com/office/officeart/2005/8/layout/vList2"/>
    <dgm:cxn modelId="{62F91A2F-23D4-4649-9B57-EA57D29E4239}" type="presOf" srcId="{3D0D7A11-4441-4681-8266-9367638F73C9}" destId="{049B597C-5636-4036-A41D-5B98FCC64937}" srcOrd="0" destOrd="0" presId="urn:microsoft.com/office/officeart/2005/8/layout/vList2"/>
    <dgm:cxn modelId="{0AF3792D-E245-4AFC-B21C-C2DD4E027553}" type="presOf" srcId="{4B2445E6-BCDB-4BB9-81F6-920ADBD40FE2}" destId="{408F5DDB-980A-4D69-B76B-59C979B9B303}" srcOrd="0" destOrd="0" presId="urn:microsoft.com/office/officeart/2005/8/layout/vList2"/>
    <dgm:cxn modelId="{61F0EDD6-A555-4041-B2B5-70E150A1AB1F}" type="presOf" srcId="{6311D4FE-F0BD-4E83-9F46-A9DA92576CC6}" destId="{83212BBE-A70F-4D7D-B183-CFCBAF86F25F}" srcOrd="0" destOrd="0" presId="urn:microsoft.com/office/officeart/2005/8/layout/vList2"/>
    <dgm:cxn modelId="{716134E9-28A2-4D3F-97DA-7CFBB8483354}" srcId="{4B2445E6-BCDB-4BB9-81F6-920ADBD40FE2}" destId="{8E728D84-7271-4529-8D4D-AC8B288BFB8C}" srcOrd="3" destOrd="0" parTransId="{EF835F9D-EF59-41C2-B746-80A39A7EC30F}" sibTransId="{29B2E946-D673-497C-85A5-2D431955C22F}"/>
    <dgm:cxn modelId="{884607B5-7DF4-4D71-B3E2-D95414437D62}" srcId="{4B2445E6-BCDB-4BB9-81F6-920ADBD40FE2}" destId="{73CF8DAF-4116-4423-99A8-C8CBE2D6C9E6}" srcOrd="4" destOrd="0" parTransId="{56FCA87B-C6FC-49EB-A870-13BE6C927AA6}" sibTransId="{6EA58D15-378D-4BE8-9843-E8AF76F3A131}"/>
    <dgm:cxn modelId="{3547C733-4513-4E6D-A6A4-C922BB694012}" srcId="{4B2445E6-BCDB-4BB9-81F6-920ADBD40FE2}" destId="{3D0D7A11-4441-4681-8266-9367638F73C9}" srcOrd="5" destOrd="0" parTransId="{86DDF796-1B67-4AEC-80C7-DDADAE498940}" sibTransId="{19577804-B562-4ADF-B0B5-12EFB06844FC}"/>
    <dgm:cxn modelId="{78F43A77-7DE2-4D05-9BDE-2BC1BA3FE9F3}" type="presOf" srcId="{5B565429-01E3-4581-8EC3-CCC23D446A4C}" destId="{13A61937-82AA-4324-8887-A2ED2A0AFF49}" srcOrd="0" destOrd="0" presId="urn:microsoft.com/office/officeart/2005/8/layout/vList2"/>
    <dgm:cxn modelId="{A512DDB1-6F0C-43D3-BD71-193273E2D7D5}" srcId="{4B2445E6-BCDB-4BB9-81F6-920ADBD40FE2}" destId="{6311D4FE-F0BD-4E83-9F46-A9DA92576CC6}" srcOrd="1" destOrd="0" parTransId="{3FC78178-CA86-4267-A54C-B45A846D2F45}" sibTransId="{1DB86C65-BD9E-458C-B85A-C117529EA2A2}"/>
    <dgm:cxn modelId="{1130435F-A0E4-4671-8C9E-EE50C8E28CAC}" type="presOf" srcId="{E85E6817-EA33-4562-9A15-0D642785E681}" destId="{4A688973-EDC3-40A0-9ADE-440880376893}" srcOrd="0" destOrd="0" presId="urn:microsoft.com/office/officeart/2005/8/layout/vList2"/>
    <dgm:cxn modelId="{075DB48D-E231-419E-B9DA-6AC7B215FB06}" type="presOf" srcId="{8E728D84-7271-4529-8D4D-AC8B288BFB8C}" destId="{1AD38D2E-F878-4305-B5B9-65E521F8EA87}" srcOrd="0" destOrd="0" presId="urn:microsoft.com/office/officeart/2005/8/layout/vList2"/>
    <dgm:cxn modelId="{BB8B5A68-678A-4296-AB5F-3BC28E5272AA}" srcId="{4B2445E6-BCDB-4BB9-81F6-920ADBD40FE2}" destId="{E85E6817-EA33-4562-9A15-0D642785E681}" srcOrd="2" destOrd="0" parTransId="{45907168-8A36-4C11-8B9D-9553A3AE596C}" sibTransId="{DE06B93A-2A03-4A4B-B00E-67156DC55049}"/>
    <dgm:cxn modelId="{F7BE4358-CC92-41C3-AB5E-28926F65AF0C}" type="presParOf" srcId="{408F5DDB-980A-4D69-B76B-59C979B9B303}" destId="{13A61937-82AA-4324-8887-A2ED2A0AFF49}" srcOrd="0" destOrd="0" presId="urn:microsoft.com/office/officeart/2005/8/layout/vList2"/>
    <dgm:cxn modelId="{6FD1BD4B-2DFA-4023-ABF7-18C05174447D}" type="presParOf" srcId="{408F5DDB-980A-4D69-B76B-59C979B9B303}" destId="{E1D19E3E-AB8A-4B73-8040-EC5A3780E675}" srcOrd="1" destOrd="0" presId="urn:microsoft.com/office/officeart/2005/8/layout/vList2"/>
    <dgm:cxn modelId="{59140342-E260-4427-93FF-3A95FD0DF595}" type="presParOf" srcId="{408F5DDB-980A-4D69-B76B-59C979B9B303}" destId="{83212BBE-A70F-4D7D-B183-CFCBAF86F25F}" srcOrd="2" destOrd="0" presId="urn:microsoft.com/office/officeart/2005/8/layout/vList2"/>
    <dgm:cxn modelId="{A62E7435-365B-4DC7-BD27-CEF5F726D822}" type="presParOf" srcId="{408F5DDB-980A-4D69-B76B-59C979B9B303}" destId="{68C68AB4-545D-48B9-9478-AC416A2B6288}" srcOrd="3" destOrd="0" presId="urn:microsoft.com/office/officeart/2005/8/layout/vList2"/>
    <dgm:cxn modelId="{40BA5CFE-B2FB-4B0A-8C4A-82E33F3A9117}" type="presParOf" srcId="{408F5DDB-980A-4D69-B76B-59C979B9B303}" destId="{4A688973-EDC3-40A0-9ADE-440880376893}" srcOrd="4" destOrd="0" presId="urn:microsoft.com/office/officeart/2005/8/layout/vList2"/>
    <dgm:cxn modelId="{EE4E62ED-EAD7-4A6F-8D00-7EAC2E039AB6}" type="presParOf" srcId="{408F5DDB-980A-4D69-B76B-59C979B9B303}" destId="{460CEB99-8AF7-4E60-BD98-431F2705137F}" srcOrd="5" destOrd="0" presId="urn:microsoft.com/office/officeart/2005/8/layout/vList2"/>
    <dgm:cxn modelId="{460DC7F3-A92E-42E2-A64D-2EC3528A7F11}" type="presParOf" srcId="{408F5DDB-980A-4D69-B76B-59C979B9B303}" destId="{1AD38D2E-F878-4305-B5B9-65E521F8EA87}" srcOrd="6" destOrd="0" presId="urn:microsoft.com/office/officeart/2005/8/layout/vList2"/>
    <dgm:cxn modelId="{E6126214-F3C1-4F18-BE4B-A6EE6CEB6B5D}" type="presParOf" srcId="{408F5DDB-980A-4D69-B76B-59C979B9B303}" destId="{2B807A5C-327A-46A6-B89C-AB585A15F239}" srcOrd="7" destOrd="0" presId="urn:microsoft.com/office/officeart/2005/8/layout/vList2"/>
    <dgm:cxn modelId="{5FE8A6F3-9EAE-4365-A1F7-420031774A8F}" type="presParOf" srcId="{408F5DDB-980A-4D69-B76B-59C979B9B303}" destId="{1244BE47-BD5A-4841-8223-7DD2465C4071}" srcOrd="8" destOrd="0" presId="urn:microsoft.com/office/officeart/2005/8/layout/vList2"/>
    <dgm:cxn modelId="{0982FBF5-1570-4688-B3BC-ADF2EA4F8307}" type="presParOf" srcId="{408F5DDB-980A-4D69-B76B-59C979B9B303}" destId="{0BA422A5-914B-4873-8CB9-967EAA0166DD}" srcOrd="9" destOrd="0" presId="urn:microsoft.com/office/officeart/2005/8/layout/vList2"/>
    <dgm:cxn modelId="{A63DFE28-5C29-438C-9306-CE17F90B26F8}" type="presParOf" srcId="{408F5DDB-980A-4D69-B76B-59C979B9B303}" destId="{049B597C-5636-4036-A41D-5B98FCC6493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E8BB6-E949-4C42-83D6-B26878D51056}">
      <dsp:nvSpPr>
        <dsp:cNvPr id="0" name=""/>
        <dsp:cNvSpPr/>
      </dsp:nvSpPr>
      <dsp:spPr>
        <a:xfrm>
          <a:off x="0" y="0"/>
          <a:ext cx="2104057" cy="25465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Respect and Recognition</a:t>
          </a:r>
        </a:p>
      </dsp:txBody>
      <dsp:txXfrm>
        <a:off x="0" y="1018623"/>
        <a:ext cx="2104057" cy="1018623"/>
      </dsp:txXfrm>
    </dsp:sp>
    <dsp:sp modelId="{88E6CD71-7B87-407D-8EBD-8E7A19FF26EB}">
      <dsp:nvSpPr>
        <dsp:cNvPr id="0" name=""/>
        <dsp:cNvSpPr/>
      </dsp:nvSpPr>
      <dsp:spPr>
        <a:xfrm>
          <a:off x="628026" y="208838"/>
          <a:ext cx="848004" cy="84800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53" t="13757" r="-23502" b="1490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018DB-E705-41BB-8141-A7E107DB97DB}">
      <dsp:nvSpPr>
        <dsp:cNvPr id="0" name=""/>
        <dsp:cNvSpPr/>
      </dsp:nvSpPr>
      <dsp:spPr>
        <a:xfrm>
          <a:off x="2167179" y="0"/>
          <a:ext cx="2104057" cy="2546559"/>
        </a:xfrm>
        <a:prstGeom prst="roundRect">
          <a:avLst>
            <a:gd name="adj" fmla="val 10000"/>
          </a:avLst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Protection</a:t>
          </a:r>
        </a:p>
      </dsp:txBody>
      <dsp:txXfrm>
        <a:off x="2167179" y="1018623"/>
        <a:ext cx="2104057" cy="1018623"/>
      </dsp:txXfrm>
    </dsp:sp>
    <dsp:sp modelId="{916231D7-8EC7-4DBB-9897-7EF3D73C7045}">
      <dsp:nvSpPr>
        <dsp:cNvPr id="0" name=""/>
        <dsp:cNvSpPr/>
      </dsp:nvSpPr>
      <dsp:spPr>
        <a:xfrm>
          <a:off x="8225163" y="247210"/>
          <a:ext cx="848004" cy="8480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C0A9F-4491-4EB4-9597-77068D28CB45}">
      <dsp:nvSpPr>
        <dsp:cNvPr id="0" name=""/>
        <dsp:cNvSpPr/>
      </dsp:nvSpPr>
      <dsp:spPr>
        <a:xfrm>
          <a:off x="4334358" y="0"/>
          <a:ext cx="2104057" cy="2546559"/>
        </a:xfrm>
        <a:prstGeom prst="roundRect">
          <a:avLst>
            <a:gd name="adj" fmla="val 10000"/>
          </a:avLst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Support and information</a:t>
          </a:r>
        </a:p>
      </dsp:txBody>
      <dsp:txXfrm>
        <a:off x="4334358" y="1018623"/>
        <a:ext cx="2104057" cy="1018623"/>
      </dsp:txXfrm>
    </dsp:sp>
    <dsp:sp modelId="{BE780436-D79E-41BF-8C82-49002B5AE7CF}">
      <dsp:nvSpPr>
        <dsp:cNvPr id="0" name=""/>
        <dsp:cNvSpPr/>
      </dsp:nvSpPr>
      <dsp:spPr>
        <a:xfrm>
          <a:off x="4962385" y="152793"/>
          <a:ext cx="848004" cy="84800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31" t="10548" r="6887" b="308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98244-0A55-4D5A-A3E5-591C386CE0A2}">
      <dsp:nvSpPr>
        <dsp:cNvPr id="0" name=""/>
        <dsp:cNvSpPr/>
      </dsp:nvSpPr>
      <dsp:spPr>
        <a:xfrm>
          <a:off x="6501538" y="0"/>
          <a:ext cx="2104057" cy="2546559"/>
        </a:xfrm>
        <a:prstGeom prst="roundRect">
          <a:avLst>
            <a:gd name="adj" fmla="val 10000"/>
          </a:avLst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Access to Justice</a:t>
          </a:r>
        </a:p>
      </dsp:txBody>
      <dsp:txXfrm>
        <a:off x="6501538" y="1018623"/>
        <a:ext cx="2104057" cy="1018623"/>
      </dsp:txXfrm>
    </dsp:sp>
    <dsp:sp modelId="{9DCB8421-F1F9-460F-B99C-70F7D950B0FD}">
      <dsp:nvSpPr>
        <dsp:cNvPr id="0" name=""/>
        <dsp:cNvSpPr/>
      </dsp:nvSpPr>
      <dsp:spPr>
        <a:xfrm>
          <a:off x="7129564" y="152793"/>
          <a:ext cx="848004" cy="84800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94" t="11792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E493A-68DE-48BA-B5FD-6459F291FDF8}">
      <dsp:nvSpPr>
        <dsp:cNvPr id="0" name=""/>
        <dsp:cNvSpPr/>
      </dsp:nvSpPr>
      <dsp:spPr>
        <a:xfrm>
          <a:off x="8668717" y="0"/>
          <a:ext cx="2104057" cy="2546559"/>
        </a:xfrm>
        <a:prstGeom prst="roundRect">
          <a:avLst>
            <a:gd name="adj" fmla="val 10000"/>
          </a:avLst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Compensation</a:t>
          </a:r>
        </a:p>
      </dsp:txBody>
      <dsp:txXfrm>
        <a:off x="8668717" y="1018623"/>
        <a:ext cx="2104057" cy="1018623"/>
      </dsp:txXfrm>
    </dsp:sp>
    <dsp:sp modelId="{59C25B7F-2D34-4AD3-ABAB-E37ED8F1AEE5}">
      <dsp:nvSpPr>
        <dsp:cNvPr id="0" name=""/>
        <dsp:cNvSpPr/>
      </dsp:nvSpPr>
      <dsp:spPr>
        <a:xfrm>
          <a:off x="9296744" y="152793"/>
          <a:ext cx="848004" cy="84800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4E8FB-7B5C-4524-ACFC-740D92380C09}">
      <dsp:nvSpPr>
        <dsp:cNvPr id="0" name=""/>
        <dsp:cNvSpPr/>
      </dsp:nvSpPr>
      <dsp:spPr>
        <a:xfrm>
          <a:off x="430911" y="2037247"/>
          <a:ext cx="9910952" cy="38198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5D761-9A34-4D0D-87B7-1907582370F2}">
      <dsp:nvSpPr>
        <dsp:cNvPr id="0" name=""/>
        <dsp:cNvSpPr/>
      </dsp:nvSpPr>
      <dsp:spPr>
        <a:xfrm rot="16200000">
          <a:off x="-1651506" y="1654119"/>
          <a:ext cx="5872372" cy="25641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Information </a:t>
          </a:r>
          <a:r>
            <a:rPr lang="en-GB" sz="1800" b="1" kern="1200" dirty="0"/>
            <a:t>and Support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Information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Support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Making a complaint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Interpretation and </a:t>
          </a:r>
          <a:r>
            <a:rPr lang="en-GB" sz="1800" kern="1200" dirty="0" smtClean="0"/>
            <a:t>translation</a:t>
          </a:r>
          <a:endParaRPr lang="en-GB" sz="1800" kern="1200" dirty="0"/>
        </a:p>
      </dsp:txBody>
      <dsp:txXfrm rot="5400000">
        <a:off x="2614" y="1174473"/>
        <a:ext cx="2564132" cy="3523424"/>
      </dsp:txXfrm>
    </dsp:sp>
    <dsp:sp modelId="{BE1FC538-AD4D-41D7-8B08-72C402E69E02}">
      <dsp:nvSpPr>
        <dsp:cNvPr id="0" name=""/>
        <dsp:cNvSpPr/>
      </dsp:nvSpPr>
      <dsp:spPr>
        <a:xfrm rot="16200000">
          <a:off x="1104936" y="1654119"/>
          <a:ext cx="5872372" cy="2564132"/>
        </a:xfrm>
        <a:prstGeom prst="flowChartManualOperation">
          <a:avLst/>
        </a:prstGeom>
        <a:solidFill>
          <a:schemeClr val="accent2">
            <a:hueOff val="2250663"/>
            <a:satOff val="834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Participation </a:t>
          </a:r>
          <a:r>
            <a:rPr lang="en-GB" sz="1700" b="1" kern="1200" dirty="0"/>
            <a:t>in criminal proceedings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Right to be heard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Decision to not prosecute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Restorative justice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Legal aid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Reimbursement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Return of property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Compensation in criminal proceedings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Foreign victims – assistance and reporting in home country</a:t>
          </a:r>
        </a:p>
      </dsp:txBody>
      <dsp:txXfrm rot="5400000">
        <a:off x="2759056" y="1174473"/>
        <a:ext cx="2564132" cy="3523424"/>
      </dsp:txXfrm>
    </dsp:sp>
    <dsp:sp modelId="{4AAE36E5-5368-412A-BBE5-16CC7B00AB82}">
      <dsp:nvSpPr>
        <dsp:cNvPr id="0" name=""/>
        <dsp:cNvSpPr/>
      </dsp:nvSpPr>
      <dsp:spPr>
        <a:xfrm rot="16200000">
          <a:off x="3861379" y="1654119"/>
          <a:ext cx="5872372" cy="2564132"/>
        </a:xfrm>
        <a:prstGeom prst="flowChartManualOperation">
          <a:avLst/>
        </a:prstGeom>
        <a:solidFill>
          <a:schemeClr val="accent2">
            <a:hueOff val="4501327"/>
            <a:satOff val="1667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Protection </a:t>
          </a:r>
          <a:r>
            <a:rPr lang="en-GB" sz="1900" b="1" kern="1200" dirty="0"/>
            <a:t>and victims with specific needs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General right to protection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Avoidance of contact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Protection in investigations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Privacy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Individual assessment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Vulnerable victims and special protection measures</a:t>
          </a:r>
        </a:p>
      </dsp:txBody>
      <dsp:txXfrm rot="5400000">
        <a:off x="5515499" y="1174473"/>
        <a:ext cx="2564132" cy="3523424"/>
      </dsp:txXfrm>
    </dsp:sp>
    <dsp:sp modelId="{764D8E1B-CD57-4E58-9A86-8262185B0E50}">
      <dsp:nvSpPr>
        <dsp:cNvPr id="0" name=""/>
        <dsp:cNvSpPr/>
      </dsp:nvSpPr>
      <dsp:spPr>
        <a:xfrm rot="16200000">
          <a:off x="6620435" y="1654119"/>
          <a:ext cx="5872372" cy="2564132"/>
        </a:xfrm>
        <a:prstGeom prst="flowChartManualOperati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Other Provisions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kern="1200" dirty="0"/>
            <a:t>Training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kern="1200" dirty="0"/>
            <a:t>Co-operation and co-ordination</a:t>
          </a:r>
        </a:p>
      </dsp:txBody>
      <dsp:txXfrm rot="5400000">
        <a:off x="8274555" y="1174473"/>
        <a:ext cx="2564132" cy="3523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01672-B34E-46DB-8A96-3762C36B9476}">
      <dsp:nvSpPr>
        <dsp:cNvPr id="0" name=""/>
        <dsp:cNvSpPr/>
      </dsp:nvSpPr>
      <dsp:spPr>
        <a:xfrm>
          <a:off x="3149669" y="1875505"/>
          <a:ext cx="2383848" cy="206212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Rights: prison/probation</a:t>
          </a:r>
          <a:endParaRPr lang="en-US" sz="1400" kern="1200" dirty="0"/>
        </a:p>
      </dsp:txBody>
      <dsp:txXfrm>
        <a:off x="3544706" y="2217228"/>
        <a:ext cx="1593774" cy="1378679"/>
      </dsp:txXfrm>
    </dsp:sp>
    <dsp:sp modelId="{A578A6FB-4991-4775-9BF2-6676D5C42C4C}">
      <dsp:nvSpPr>
        <dsp:cNvPr id="0" name=""/>
        <dsp:cNvSpPr/>
      </dsp:nvSpPr>
      <dsp:spPr>
        <a:xfrm>
          <a:off x="4642416" y="888917"/>
          <a:ext cx="899418" cy="77496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1A29E-ED3B-4D7B-AF70-05838B628452}">
      <dsp:nvSpPr>
        <dsp:cNvPr id="0" name=""/>
        <dsp:cNvSpPr/>
      </dsp:nvSpPr>
      <dsp:spPr>
        <a:xfrm>
          <a:off x="3369256" y="0"/>
          <a:ext cx="1953546" cy="169004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Identification/ recognition</a:t>
          </a:r>
          <a:endParaRPr lang="en-US" sz="1400" kern="1200" dirty="0"/>
        </a:p>
      </dsp:txBody>
      <dsp:txXfrm>
        <a:off x="3693000" y="280077"/>
        <a:ext cx="1306058" cy="1129893"/>
      </dsp:txXfrm>
    </dsp:sp>
    <dsp:sp modelId="{C93DFE60-EC3F-43D6-8DF4-CC42382BC00C}">
      <dsp:nvSpPr>
        <dsp:cNvPr id="0" name=""/>
        <dsp:cNvSpPr/>
      </dsp:nvSpPr>
      <dsp:spPr>
        <a:xfrm>
          <a:off x="5692108" y="2337695"/>
          <a:ext cx="899418" cy="77496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D77B2-638E-44D7-9B91-5AFF07827B10}">
      <dsp:nvSpPr>
        <dsp:cNvPr id="0" name=""/>
        <dsp:cNvSpPr/>
      </dsp:nvSpPr>
      <dsp:spPr>
        <a:xfrm>
          <a:off x="5160885" y="1039492"/>
          <a:ext cx="1953546" cy="169004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Protection</a:t>
          </a:r>
          <a:endParaRPr lang="en-US" sz="1400" kern="1200" dirty="0"/>
        </a:p>
      </dsp:txBody>
      <dsp:txXfrm>
        <a:off x="5484629" y="1319569"/>
        <a:ext cx="1306058" cy="1129893"/>
      </dsp:txXfrm>
    </dsp:sp>
    <dsp:sp modelId="{8DC2100E-B65E-4725-AE72-31BC79B99FC5}">
      <dsp:nvSpPr>
        <dsp:cNvPr id="0" name=""/>
        <dsp:cNvSpPr/>
      </dsp:nvSpPr>
      <dsp:spPr>
        <a:xfrm>
          <a:off x="4962924" y="3973094"/>
          <a:ext cx="899418" cy="77496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50391-2BBD-4C55-9031-1546930078F3}">
      <dsp:nvSpPr>
        <dsp:cNvPr id="0" name=""/>
        <dsp:cNvSpPr/>
      </dsp:nvSpPr>
      <dsp:spPr>
        <a:xfrm>
          <a:off x="5160885" y="3083014"/>
          <a:ext cx="1953546" cy="169004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2ndary victimisation and empathy</a:t>
          </a:r>
          <a:endParaRPr lang="en-US" sz="1400" kern="1200" dirty="0"/>
        </a:p>
      </dsp:txBody>
      <dsp:txXfrm>
        <a:off x="5484629" y="3363091"/>
        <a:ext cx="1306058" cy="1129893"/>
      </dsp:txXfrm>
    </dsp:sp>
    <dsp:sp modelId="{ECE40C59-DA05-4076-B509-79EBB17D483F}">
      <dsp:nvSpPr>
        <dsp:cNvPr id="0" name=""/>
        <dsp:cNvSpPr/>
      </dsp:nvSpPr>
      <dsp:spPr>
        <a:xfrm>
          <a:off x="3154105" y="4142854"/>
          <a:ext cx="899418" cy="77496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6E3C9-77F8-420C-A6C0-E37DF3085B3C}">
      <dsp:nvSpPr>
        <dsp:cNvPr id="0" name=""/>
        <dsp:cNvSpPr/>
      </dsp:nvSpPr>
      <dsp:spPr>
        <a:xfrm>
          <a:off x="3369256" y="4123669"/>
          <a:ext cx="1953546" cy="169004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Communication</a:t>
          </a:r>
          <a:endParaRPr lang="en-US" sz="1400" kern="1200" dirty="0"/>
        </a:p>
      </dsp:txBody>
      <dsp:txXfrm>
        <a:off x="3693000" y="4403746"/>
        <a:ext cx="1306058" cy="1129893"/>
      </dsp:txXfrm>
    </dsp:sp>
    <dsp:sp modelId="{AC35BAA7-99CB-4D36-A080-5817804D3C82}">
      <dsp:nvSpPr>
        <dsp:cNvPr id="0" name=""/>
        <dsp:cNvSpPr/>
      </dsp:nvSpPr>
      <dsp:spPr>
        <a:xfrm>
          <a:off x="2087223" y="2694657"/>
          <a:ext cx="899418" cy="77496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F1B52-CE7E-4F9A-8672-901222432736}">
      <dsp:nvSpPr>
        <dsp:cNvPr id="0" name=""/>
        <dsp:cNvSpPr/>
      </dsp:nvSpPr>
      <dsp:spPr>
        <a:xfrm>
          <a:off x="1569309" y="3084176"/>
          <a:ext cx="1953546" cy="169004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Referral to support services/RJ</a:t>
          </a:r>
          <a:endParaRPr lang="en-US" sz="1400" kern="1200" dirty="0"/>
        </a:p>
      </dsp:txBody>
      <dsp:txXfrm>
        <a:off x="1893053" y="3364253"/>
        <a:ext cx="1306058" cy="1129893"/>
      </dsp:txXfrm>
    </dsp:sp>
    <dsp:sp modelId="{8C9FD65B-FCC0-4F28-BEEA-3330AE23C526}">
      <dsp:nvSpPr>
        <dsp:cNvPr id="0" name=""/>
        <dsp:cNvSpPr/>
      </dsp:nvSpPr>
      <dsp:spPr>
        <a:xfrm>
          <a:off x="1569309" y="1037167"/>
          <a:ext cx="1953546" cy="169004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Right to be heard/participate</a:t>
          </a:r>
          <a:endParaRPr lang="en-US" sz="1400" kern="1200" dirty="0"/>
        </a:p>
      </dsp:txBody>
      <dsp:txXfrm>
        <a:off x="1893053" y="1317244"/>
        <a:ext cx="1306058" cy="1129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61937-82AA-4324-8887-A2ED2A0AFF49}">
      <dsp:nvSpPr>
        <dsp:cNvPr id="0" name=""/>
        <dsp:cNvSpPr/>
      </dsp:nvSpPr>
      <dsp:spPr>
        <a:xfrm>
          <a:off x="0" y="4411265"/>
          <a:ext cx="11021860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Awareness raising of rights amongst general population</a:t>
          </a:r>
        </a:p>
      </dsp:txBody>
      <dsp:txXfrm>
        <a:off x="33955" y="4445220"/>
        <a:ext cx="10953950" cy="627655"/>
      </dsp:txXfrm>
    </dsp:sp>
    <dsp:sp modelId="{83212BBE-A70F-4D7D-B183-CFCBAF86F25F}">
      <dsp:nvSpPr>
        <dsp:cNvPr id="0" name=""/>
        <dsp:cNvSpPr/>
      </dsp:nvSpPr>
      <dsp:spPr>
        <a:xfrm>
          <a:off x="0" y="2109067"/>
          <a:ext cx="11021860" cy="695565"/>
        </a:xfrm>
        <a:prstGeom prst="roundRect">
          <a:avLst/>
        </a:prstGeom>
        <a:solidFill>
          <a:schemeClr val="accent2">
            <a:hueOff val="1350398"/>
            <a:satOff val="500"/>
            <a:lumOff val="1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Provision of information on rights and services to victims – 1</a:t>
          </a:r>
          <a:r>
            <a:rPr lang="en-GB" sz="2900" kern="1200" baseline="30000" dirty="0"/>
            <a:t>st</a:t>
          </a:r>
          <a:r>
            <a:rPr lang="en-GB" sz="2900" kern="1200" dirty="0"/>
            <a:t> contact</a:t>
          </a:r>
        </a:p>
      </dsp:txBody>
      <dsp:txXfrm>
        <a:off x="33955" y="2143022"/>
        <a:ext cx="10953950" cy="627655"/>
      </dsp:txXfrm>
    </dsp:sp>
    <dsp:sp modelId="{4A688973-EDC3-40A0-9ADE-440880376893}">
      <dsp:nvSpPr>
        <dsp:cNvPr id="0" name=""/>
        <dsp:cNvSpPr/>
      </dsp:nvSpPr>
      <dsp:spPr>
        <a:xfrm>
          <a:off x="0" y="2900303"/>
          <a:ext cx="11021860" cy="695565"/>
        </a:xfrm>
        <a:prstGeom prst="roundRect">
          <a:avLst/>
        </a:prstGeom>
        <a:solidFill>
          <a:schemeClr val="accent2">
            <a:hueOff val="2700796"/>
            <a:satOff val="1000"/>
            <a:lumOff val="3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Provision on information on the criminal </a:t>
          </a:r>
          <a:r>
            <a:rPr lang="en-GB" sz="2900" kern="1200" dirty="0" smtClean="0"/>
            <a:t>proceedings, release offender</a:t>
          </a:r>
          <a:endParaRPr lang="en-GB" sz="2900" kern="1200" dirty="0"/>
        </a:p>
      </dsp:txBody>
      <dsp:txXfrm>
        <a:off x="33955" y="2934258"/>
        <a:ext cx="10953950" cy="627655"/>
      </dsp:txXfrm>
    </dsp:sp>
    <dsp:sp modelId="{1AD38D2E-F878-4305-B5B9-65E521F8EA87}">
      <dsp:nvSpPr>
        <dsp:cNvPr id="0" name=""/>
        <dsp:cNvSpPr/>
      </dsp:nvSpPr>
      <dsp:spPr>
        <a:xfrm>
          <a:off x="0" y="3665658"/>
          <a:ext cx="11021860" cy="695565"/>
        </a:xfrm>
        <a:prstGeom prst="roundRect">
          <a:avLst/>
        </a:prstGeom>
        <a:solidFill>
          <a:schemeClr val="accent2">
            <a:hueOff val="4051194"/>
            <a:satOff val="1501"/>
            <a:lumOff val="4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Information on impact of crime, reactions to crime and crime </a:t>
          </a:r>
          <a:r>
            <a:rPr lang="en-GB" sz="2900" kern="1200" dirty="0" smtClean="0"/>
            <a:t>prevention </a:t>
          </a:r>
          <a:endParaRPr lang="en-GB" sz="2900" kern="1200" dirty="0"/>
        </a:p>
      </dsp:txBody>
      <dsp:txXfrm>
        <a:off x="33955" y="3699613"/>
        <a:ext cx="10953950" cy="627655"/>
      </dsp:txXfrm>
    </dsp:sp>
    <dsp:sp modelId="{1244BE47-BD5A-4841-8223-7DD2465C4071}">
      <dsp:nvSpPr>
        <dsp:cNvPr id="0" name=""/>
        <dsp:cNvSpPr/>
      </dsp:nvSpPr>
      <dsp:spPr>
        <a:xfrm>
          <a:off x="0" y="517534"/>
          <a:ext cx="11021860" cy="695565"/>
        </a:xfrm>
        <a:prstGeom prst="roundRect">
          <a:avLst/>
        </a:prstGeom>
        <a:solidFill>
          <a:schemeClr val="accent2">
            <a:hueOff val="5401592"/>
            <a:satOff val="2001"/>
            <a:lumOff val="6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Help victims to understand and be </a:t>
          </a:r>
          <a:r>
            <a:rPr lang="en-GB" sz="2900" kern="1200" dirty="0" smtClean="0"/>
            <a:t>understood</a:t>
          </a:r>
          <a:endParaRPr lang="en-GB" sz="2900" kern="1200" dirty="0"/>
        </a:p>
      </dsp:txBody>
      <dsp:txXfrm>
        <a:off x="33955" y="551489"/>
        <a:ext cx="10953950" cy="627655"/>
      </dsp:txXfrm>
    </dsp:sp>
    <dsp:sp modelId="{049B597C-5636-4036-A41D-5B98FCC64937}">
      <dsp:nvSpPr>
        <dsp:cNvPr id="0" name=""/>
        <dsp:cNvSpPr/>
      </dsp:nvSpPr>
      <dsp:spPr>
        <a:xfrm>
          <a:off x="0" y="1329116"/>
          <a:ext cx="11021860" cy="695565"/>
        </a:xfrm>
        <a:prstGeom prst="roundRect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Interpretation and translation</a:t>
          </a:r>
          <a:endParaRPr lang="en-GB" sz="2900" kern="1200" dirty="0"/>
        </a:p>
      </dsp:txBody>
      <dsp:txXfrm>
        <a:off x="33955" y="1363071"/>
        <a:ext cx="10953950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20EA5F0D-C1DC-412F-A146-DDB3A74B588F}" type="datetimeFigureOut">
              <a:rPr lang="en-US"/>
              <a:t>3/3/2022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A8CDE508-72C8-4AB5-AA9C-1584D31690E0}" type="datetimeFigureOut">
              <a:rPr lang="en-US"/>
              <a:t>3/3/2022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350240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6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9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8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4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5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6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47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89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38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2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33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56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2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503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81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060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823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9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01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917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224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478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72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7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1" y="4204209"/>
            <a:ext cx="9226297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246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85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85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85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7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7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9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9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5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1" y="2511813"/>
            <a:ext cx="3398521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9"/>
            <a:ext cx="10780777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4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7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78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717C4-BD39-495E-9B10-1F76437368D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03/03/2022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43C5-6C89-4CF0-8340-0D39B7A28A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28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hyperlink" Target="mailto:l.altan@victimsupporteurope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ur-lex.europa.eu/LexUriServ/LexUriServ.do?uri=OJ:L:2013:181:0004:0012:en:PDF" TargetMode="External"/><Relationship Id="rId3" Type="http://schemas.openxmlformats.org/officeDocument/2006/relationships/hyperlink" Target="https://eur-lex.europa.eu/legal-content/EN/TXT/?uri=celex:32008F0913" TargetMode="External"/><Relationship Id="rId7" Type="http://schemas.openxmlformats.org/officeDocument/2006/relationships/hyperlink" Target="http://eur-lex.europa.eu/LexUriServ/LexUriServ.do?uri=OJ:L:2012:315:0057:0073:EN:PDF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s://eur-lex.europa.eu/legal-content/EN/TXT/?uri=celex:32004L0080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eur-lex.europa.eu/legal-content/EN/TXT/PDF/?uri=CELEX:32011L0093&amp;from=EN" TargetMode="External"/><Relationship Id="rId11" Type="http://schemas.openxmlformats.org/officeDocument/2006/relationships/image" Target="../media/image3.tif"/><Relationship Id="rId5" Type="http://schemas.openxmlformats.org/officeDocument/2006/relationships/hyperlink" Target="http://eur-lex.europa.eu/LexUriServ/LexUriServ.do?uri=OJ:L:2011:101:0001:0011:EN:PDF" TargetMode="External"/><Relationship Id="rId10" Type="http://schemas.openxmlformats.org/officeDocument/2006/relationships/hyperlink" Target="https://eur-lex.europa.eu/legal-content/EN/TXT/PDF/?uri=CELEX:32019L0713&amp;from=EN" TargetMode="External"/><Relationship Id="rId4" Type="http://schemas.openxmlformats.org/officeDocument/2006/relationships/hyperlink" Target="https://eur-lex.europa.eu/legal-content/EN/TXT/?uri=celex:32011L0099" TargetMode="External"/><Relationship Id="rId9" Type="http://schemas.openxmlformats.org/officeDocument/2006/relationships/hyperlink" Target="http://data.consilium.europa.eu/doc/document/PE-53-2016-INIT/en/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t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3851" y="424513"/>
            <a:ext cx="8270039" cy="3230244"/>
          </a:xfrm>
        </p:spPr>
        <p:txBody>
          <a:bodyPr/>
          <a:lstStyle/>
          <a:p>
            <a:pPr algn="ctr"/>
            <a:r>
              <a:rPr lang="en-GB" sz="8000" dirty="0" smtClean="0">
                <a:solidFill>
                  <a:srgbClr val="FF9933"/>
                </a:solidFill>
                <a:latin typeface="Calibri" panose="020F0502020204030204" pitchFamily="34" charset="0"/>
              </a:rPr>
              <a:t/>
            </a:r>
            <a:br>
              <a:rPr lang="en-GB" sz="8000" dirty="0" smtClean="0">
                <a:solidFill>
                  <a:srgbClr val="FF9933"/>
                </a:solidFill>
                <a:latin typeface="Calibri" panose="020F0502020204030204" pitchFamily="34" charset="0"/>
              </a:rPr>
            </a:br>
            <a:r>
              <a:rPr lang="en-GB" sz="8000" dirty="0" smtClean="0">
                <a:solidFill>
                  <a:srgbClr val="FF9933"/>
                </a:solidFill>
                <a:latin typeface="Calibri" panose="020F0502020204030204" pitchFamily="34" charset="0"/>
              </a:rPr>
              <a:t/>
            </a:r>
            <a:br>
              <a:rPr lang="en-GB" sz="8000" dirty="0" smtClean="0">
                <a:solidFill>
                  <a:srgbClr val="FF9933"/>
                </a:solidFill>
                <a:latin typeface="Calibri" panose="020F0502020204030204" pitchFamily="34" charset="0"/>
              </a:rPr>
            </a:br>
            <a:r>
              <a:rPr lang="en-GB" sz="5400" dirty="0" smtClean="0">
                <a:solidFill>
                  <a:srgbClr val="FF9933"/>
                </a:solidFill>
                <a:latin typeface="Calibri" panose="020F0502020204030204" pitchFamily="34" charset="0"/>
              </a:rPr>
              <a:t>VICTIMS RIGHTS IN PRISON AND PROBATION</a:t>
            </a:r>
            <a:br>
              <a:rPr lang="en-GB" sz="5400" dirty="0" smtClean="0">
                <a:solidFill>
                  <a:srgbClr val="FF9933"/>
                </a:solidFill>
                <a:latin typeface="Calibri" panose="020F0502020204030204" pitchFamily="34" charset="0"/>
              </a:rPr>
            </a:br>
            <a:r>
              <a:rPr lang="en-GB" sz="5400" dirty="0" smtClean="0">
                <a:solidFill>
                  <a:srgbClr val="FF9933"/>
                </a:solidFill>
                <a:latin typeface="Calibri" panose="020F0502020204030204" pitchFamily="34" charset="0"/>
              </a:rPr>
              <a:t/>
            </a:r>
            <a:br>
              <a:rPr lang="en-GB" sz="5400" dirty="0" smtClean="0">
                <a:solidFill>
                  <a:srgbClr val="FF9933"/>
                </a:solidFill>
                <a:latin typeface="Calibri" panose="020F0502020204030204" pitchFamily="34" charset="0"/>
              </a:rPr>
            </a:br>
            <a:r>
              <a:rPr lang="en-GB" sz="5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Co-ordinating responses</a:t>
            </a:r>
            <a:endParaRPr lang="en-GB" sz="8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1799" y="4253537"/>
            <a:ext cx="6774142" cy="164592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Levent Altan, Executive Director, VSE</a:t>
            </a:r>
          </a:p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CJPE Online Webinar</a:t>
            </a:r>
          </a:p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March 2022</a:t>
            </a:r>
            <a:endParaRPr lang="en-GB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59"/>
            <a:ext cx="3305140" cy="688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5"/>
          <p:cNvSpPr/>
          <p:nvPr/>
        </p:nvSpPr>
        <p:spPr>
          <a:xfrm>
            <a:off x="10389700" y="5076497"/>
            <a:ext cx="1802299" cy="1781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6"/>
          <p:cNvSpPr/>
          <p:nvPr/>
        </p:nvSpPr>
        <p:spPr>
          <a:xfrm>
            <a:off x="11132869" y="5871989"/>
            <a:ext cx="1075726" cy="896789"/>
          </a:xfrm>
          <a:prstGeom prst="roundRect">
            <a:avLst/>
          </a:prstGeom>
          <a:blipFill>
            <a:blip r:embed="rId3"/>
            <a:srcRect/>
            <a:stretch>
              <a:fillRect l="-52931" t="-23383" r="-59331" b="-178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1084560" y="91983"/>
            <a:ext cx="856925" cy="883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3830" y="2192357"/>
            <a:ext cx="10984391" cy="4512033"/>
            <a:chOff x="280657" y="1000966"/>
            <a:chExt cx="11911343" cy="5619289"/>
          </a:xfrm>
        </p:grpSpPr>
        <p:sp>
          <p:nvSpPr>
            <p:cNvPr id="5" name="Rectangle 4"/>
            <p:cNvSpPr/>
            <p:nvPr/>
          </p:nvSpPr>
          <p:spPr>
            <a:xfrm>
              <a:off x="280657" y="1000966"/>
              <a:ext cx="3775295" cy="5619289"/>
            </a:xfrm>
            <a:prstGeom prst="rect">
              <a:avLst/>
            </a:prstGeom>
            <a:noFill/>
            <a:ln w="762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3619" y="1000967"/>
              <a:ext cx="3775295" cy="5619288"/>
            </a:xfrm>
            <a:prstGeom prst="rect">
              <a:avLst/>
            </a:prstGeom>
            <a:noFill/>
            <a:ln w="762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26581" y="1000967"/>
              <a:ext cx="3775295" cy="5619288"/>
            </a:xfrm>
            <a:prstGeom prst="rect">
              <a:avLst/>
            </a:prstGeom>
            <a:noFill/>
            <a:ln w="762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8377" y="1104638"/>
              <a:ext cx="3583740" cy="3948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Segoe UI Black" panose="020F0502020204030204" pitchFamily="34" charset="0"/>
                  <a:ea typeface="Segoe UI Black" panose="020B0A02040204020203" pitchFamily="34" charset="0"/>
                  <a:cs typeface="Segoe UI Black" panose="020F0502020204030204" pitchFamily="34" charset="0"/>
                </a:rPr>
                <a:t>Leadership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81B81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ea typeface="+mn-ea"/>
                  <a:cs typeface="Segoe UI Semibold" panose="020B0502040204020203" pitchFamily="34" charset="0"/>
                </a:rPr>
                <a:t>Vision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81B81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ea typeface="+mn-ea"/>
                  <a:cs typeface="Segoe UI Semibold" panose="020B0502040204020203" pitchFamily="34" charset="0"/>
                </a:rPr>
                <a:t>Messaging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ea typeface="+mn-ea"/>
                  <a:cs typeface="Segoe UI Semibold" panose="020B0502040204020203" pitchFamily="34" charset="0"/>
                </a:rPr>
                <a:t>Commitment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ea typeface="+mn-ea"/>
                  <a:cs typeface="Segoe UI Semibold" panose="020B0502040204020203" pitchFamily="34" charset="0"/>
                </a:rPr>
                <a:t>Organisation change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noProof="0" dirty="0" smtClean="0">
                  <a:solidFill>
                    <a:srgbClr val="781B8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Strategy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81B81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9" name="Picture 6" descr="Team Icon Gráfico por ahlangraphic · Creative Fabrica">
              <a:extLst>
                <a:ext uri="{FF2B5EF4-FFF2-40B4-BE49-F238E27FC236}">
                  <a16:creationId xmlns:a16="http://schemas.microsoft.com/office/drawing/2014/main" id="{BAB70E02-5FE3-784E-8E71-CF290DA046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21" t="14641" r="25847" b="14717"/>
            <a:stretch/>
          </p:blipFill>
          <p:spPr bwMode="auto">
            <a:xfrm>
              <a:off x="1267209" y="4706827"/>
              <a:ext cx="1792265" cy="1525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EA49ED-D577-CC47-9906-4E9E015AA588}"/>
                </a:ext>
              </a:extLst>
            </p:cNvPr>
            <p:cNvSpPr/>
            <p:nvPr/>
          </p:nvSpPr>
          <p:spPr>
            <a:xfrm>
              <a:off x="4386249" y="1109525"/>
              <a:ext cx="3775295" cy="4101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arenR" startAt="2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Segoe UI Black" panose="020F0502020204030204" pitchFamily="34" charset="0"/>
                  <a:ea typeface="Segoe UI Black" panose="020B0A02040204020203" pitchFamily="34" charset="0"/>
                  <a:cs typeface="Segoe UI Black" panose="020F0502020204030204" pitchFamily="34" charset="0"/>
                </a:rPr>
                <a:t>Structural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81B81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Rules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and </a:t>
              </a:r>
              <a:endPara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81B81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Procedures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smtClean="0">
                  <a:solidFill>
                    <a:srgbClr val="781B81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Infrastructure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Multi-agency/co-</a:t>
              </a:r>
              <a:r>
                <a:rPr kumimoji="0" lang="en-GB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ord</a:t>
              </a: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 mechanisms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81B81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endParaRPr>
            </a:p>
          </p:txBody>
        </p:sp>
        <p:pic>
          <p:nvPicPr>
            <p:cNvPr id="11" name="Picture 10" descr="Behavior - Free arrows icons">
              <a:extLst>
                <a:ext uri="{FF2B5EF4-FFF2-40B4-BE49-F238E27FC236}">
                  <a16:creationId xmlns:a16="http://schemas.microsoft.com/office/drawing/2014/main" id="{03551D46-A081-7F4E-A21E-E3EFCC0F2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031" y="4939926"/>
              <a:ext cx="1348392" cy="134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Rules icon on white background Royalty Free Vector Image">
              <a:extLst>
                <a:ext uri="{FF2B5EF4-FFF2-40B4-BE49-F238E27FC236}">
                  <a16:creationId xmlns:a16="http://schemas.microsoft.com/office/drawing/2014/main" id="{E74DA9F7-9838-104A-A75F-5EADABC28D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48" t="22020" r="26586" b="29870"/>
            <a:stretch/>
          </p:blipFill>
          <p:spPr bwMode="auto">
            <a:xfrm>
              <a:off x="5497863" y="4939926"/>
              <a:ext cx="1275327" cy="1419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8784A0-5D6D-CA41-80EA-4962FAA30DB3}"/>
                </a:ext>
              </a:extLst>
            </p:cNvPr>
            <p:cNvSpPr/>
            <p:nvPr/>
          </p:nvSpPr>
          <p:spPr>
            <a:xfrm>
              <a:off x="8416705" y="1104638"/>
              <a:ext cx="3775295" cy="4178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Segoe UI Black" panose="020F0502020204030204" pitchFamily="34" charset="0"/>
                  <a:ea typeface="Segoe UI Black" panose="020B0A02040204020203" pitchFamily="34" charset="0"/>
                  <a:cs typeface="Segoe UI Black" panose="020F0502020204030204" pitchFamily="34" charset="0"/>
                </a:rPr>
                <a:t>3) Personal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81B81"/>
                </a:solidFill>
                <a:effectLst/>
                <a:uLnTx/>
                <a:uFillTx/>
                <a:latin typeface="Segoe UI Semibold" panose="020B0502040204020203" pitchFamily="34" charset="0"/>
                <a:ea typeface="Segoe UI Black" panose="020B0A02040204020203" pitchFamily="34" charset="0"/>
                <a:cs typeface="Segoe UI Semibold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ea typeface="Segoe UI Black" panose="020B0A02040204020203" pitchFamily="34" charset="0"/>
                  <a:cs typeface="Segoe UI Semibold" panose="020B0502040204020203" pitchFamily="34" charset="0"/>
                </a:rPr>
                <a:t>Commitment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ea typeface="Segoe UI Black" panose="020B0A02040204020203" pitchFamily="34" charset="0"/>
                  <a:cs typeface="Segoe UI Semibold" panose="020B0502040204020203" pitchFamily="34" charset="0"/>
                </a:rPr>
                <a:t>Training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ea typeface="Segoe UI Black" panose="020B0A02040204020203" pitchFamily="34" charset="0"/>
                  <a:cs typeface="Segoe UI Semibold" panose="020B0502040204020203" pitchFamily="34" charset="0"/>
                </a:rPr>
                <a:t>Empathy – understand/know</a:t>
              </a:r>
              <a:endPara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81B81"/>
                </a:solidFill>
                <a:effectLst/>
                <a:uLnTx/>
                <a:uFillTx/>
                <a:latin typeface="Segoe UI Semibold" panose="020B0502040204020203" pitchFamily="34" charset="0"/>
                <a:ea typeface="Segoe UI Black" panose="020B0A02040204020203" pitchFamily="34" charset="0"/>
                <a:cs typeface="Segoe UI Semibold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81B81"/>
                  </a:solidFill>
                  <a:effectLst/>
                  <a:uLnTx/>
                  <a:uFillTx/>
                  <a:latin typeface="Segoe UI Semibold" panose="020B0502040204020203" pitchFamily="34" charset="0"/>
                  <a:ea typeface="Segoe UI Black" panose="020B0A02040204020203" pitchFamily="34" charset="0"/>
                  <a:cs typeface="Segoe UI Semibold" panose="020B0502040204020203" pitchFamily="34" charset="0"/>
                </a:rPr>
                <a:t>Communications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 Semibold" panose="020B0502040204020203" pitchFamily="34" charset="0"/>
                <a:ea typeface="Segoe UI Black" panose="020B0A02040204020203" pitchFamily="34" charset="0"/>
                <a:cs typeface="Segoe UI Semibold" panose="020B0502040204020203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70476"/>
              </p:ext>
            </p:extLst>
          </p:nvPr>
        </p:nvGraphicFramePr>
        <p:xfrm>
          <a:off x="263830" y="978064"/>
          <a:ext cx="10753037" cy="94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753037">
                  <a:extLst>
                    <a:ext uri="{9D8B030D-6E8A-4147-A177-3AD203B41FA5}">
                      <a16:colId xmlns:a16="http://schemas.microsoft.com/office/drawing/2014/main" val="1209656553"/>
                    </a:ext>
                  </a:extLst>
                </a:gridCol>
              </a:tblGrid>
              <a:tr h="74445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7030A0"/>
                          </a:solidFill>
                        </a:rPr>
                        <a:t>STRATEGIC</a:t>
                      </a:r>
                      <a:r>
                        <a:rPr lang="en-GB" sz="2800" baseline="0" dirty="0" smtClean="0">
                          <a:solidFill>
                            <a:srgbClr val="7030A0"/>
                          </a:solidFill>
                        </a:rPr>
                        <a:t> AND CO-ORDINATED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2800" baseline="0" dirty="0" smtClean="0">
                          <a:solidFill>
                            <a:srgbClr val="FF9933"/>
                          </a:solidFill>
                        </a:rPr>
                        <a:t>National strategy, co-ordinating body, funding, know victims</a:t>
                      </a:r>
                      <a:endParaRPr lang="en-GB" sz="2800" dirty="0">
                        <a:solidFill>
                          <a:srgbClr val="FF9933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681244"/>
                  </a:ext>
                </a:extLst>
              </a:tr>
            </a:tbl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263830" y="28964"/>
            <a:ext cx="10772775" cy="809186"/>
          </a:xfrm>
          <a:prstGeom prst="rect">
            <a:avLst/>
          </a:prstGeom>
          <a:gradFill>
            <a:gsLst>
              <a:gs pos="74000">
                <a:srgbClr val="FF9933"/>
              </a:gs>
              <a:gs pos="99000">
                <a:sysClr val="window" lastClr="FFFFFF"/>
              </a:gs>
              <a:gs pos="100000">
                <a:srgbClr val="53548A">
                  <a:lumMod val="45000"/>
                  <a:lumOff val="55000"/>
                </a:srgbClr>
              </a:gs>
              <a:gs pos="100000">
                <a:srgbClr val="53548A">
                  <a:lumMod val="30000"/>
                  <a:lumOff val="70000"/>
                </a:srgb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2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GB" sz="4800" b="0" i="0" u="none" strike="noStrike" kern="1200" cap="none" spc="-12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5300" b="0" i="0" u="none" strike="noStrike" kern="1200" cap="none" spc="-1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achieve change for victims?</a:t>
            </a:r>
            <a:endParaRPr kumimoji="0" lang="en-GB" sz="53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47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154" y="975867"/>
            <a:ext cx="10780777" cy="3355848"/>
          </a:xfrm>
        </p:spPr>
        <p:txBody>
          <a:bodyPr/>
          <a:lstStyle/>
          <a:p>
            <a:r>
              <a:rPr lang="en-GB" dirty="0">
                <a:solidFill>
                  <a:srgbClr val="FF9933"/>
                </a:solidFill>
              </a:rPr>
              <a:t>Communication/</a:t>
            </a:r>
            <a:br>
              <a:rPr lang="en-GB" dirty="0">
                <a:solidFill>
                  <a:srgbClr val="FF9933"/>
                </a:solidFill>
              </a:rPr>
            </a:br>
            <a:r>
              <a:rPr lang="en-GB" dirty="0">
                <a:solidFill>
                  <a:srgbClr val="FF9933"/>
                </a:solidFill>
              </a:rPr>
              <a:t>Information (A3-7)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Analysis of Serbia</a:t>
            </a:r>
            <a:br>
              <a:rPr lang="en-GB" dirty="0"/>
            </a:br>
            <a:r>
              <a:rPr lang="en-GB" dirty="0"/>
              <a:t>Country Analysis </a:t>
            </a:r>
            <a:br>
              <a:rPr lang="en-GB" dirty="0"/>
            </a:br>
            <a:r>
              <a:rPr lang="en-GB" dirty="0"/>
              <a:t>Recommendations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48" y="150546"/>
            <a:ext cx="4037098" cy="3293584"/>
          </a:xfrm>
          <a:prstGeom prst="rect">
            <a:avLst/>
          </a:prstGeom>
        </p:spPr>
      </p:pic>
      <p:sp>
        <p:nvSpPr>
          <p:cNvPr id="5" name="Rectangle à coins arrondis 16">
            <a:extLst>
              <a:ext uri="{FF2B5EF4-FFF2-40B4-BE49-F238E27FC236}">
                <a16:creationId xmlns:a16="http://schemas.microsoft.com/office/drawing/2014/main" id="{9C4C072A-2B38-4829-BF74-704EC1B22FBF}"/>
              </a:ext>
            </a:extLst>
          </p:cNvPr>
          <p:cNvSpPr/>
          <p:nvPr/>
        </p:nvSpPr>
        <p:spPr>
          <a:xfrm>
            <a:off x="10799815" y="5861445"/>
            <a:ext cx="1257300" cy="930728"/>
          </a:xfrm>
          <a:prstGeom prst="roundRect">
            <a:avLst/>
          </a:prstGeom>
          <a:blipFill>
            <a:blip r:embed="rId4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bject 5"/>
          <p:cNvSpPr/>
          <p:nvPr/>
        </p:nvSpPr>
        <p:spPr>
          <a:xfrm>
            <a:off x="0" y="6200549"/>
            <a:ext cx="708429" cy="660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589918" y="1062345"/>
          <a:ext cx="11021860" cy="538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6932" y="175213"/>
            <a:ext cx="11049000" cy="930728"/>
          </a:xfrm>
          <a:prstGeom prst="rect">
            <a:avLst/>
          </a:prstGeom>
          <a:gradFill>
            <a:gsLst>
              <a:gs pos="74000">
                <a:srgbClr val="FF9933"/>
              </a:gs>
              <a:gs pos="99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Requirements of the Directive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16">
            <a:extLst>
              <a:ext uri="{FF2B5EF4-FFF2-40B4-BE49-F238E27FC236}">
                <a16:creationId xmlns:a16="http://schemas.microsoft.com/office/drawing/2014/main" id="{48257FDE-26F7-4200-879E-F8708E7C395E}"/>
              </a:ext>
            </a:extLst>
          </p:cNvPr>
          <p:cNvSpPr/>
          <p:nvPr/>
        </p:nvSpPr>
        <p:spPr>
          <a:xfrm>
            <a:off x="10667612" y="131617"/>
            <a:ext cx="1257300" cy="930728"/>
          </a:xfrm>
          <a:prstGeom prst="roundRect">
            <a:avLst/>
          </a:prstGeom>
          <a:blipFill>
            <a:blip r:embed="rId8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1" y="1178805"/>
            <a:ext cx="10772775" cy="513386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 what information is provided by others and in what form?</a:t>
            </a:r>
          </a:p>
          <a:p>
            <a:pPr marL="4572" lvl="1" indent="0">
              <a:buNone/>
            </a:pPr>
            <a:r>
              <a:rPr lang="en-GB" b="1" dirty="0">
                <a:solidFill>
                  <a:schemeClr val="tx1"/>
                </a:solidFill>
              </a:rPr>
              <a:t>	</a:t>
            </a:r>
            <a:r>
              <a:rPr lang="en-GB" b="1" dirty="0" smtClean="0">
                <a:solidFill>
                  <a:schemeClr val="tx1"/>
                </a:solidFill>
              </a:rPr>
              <a:t>How co-ordinate – same info? Same approach? </a:t>
            </a:r>
          </a:p>
          <a:p>
            <a:pPr marL="4572" lvl="1" indent="0">
              <a:buNone/>
            </a:pPr>
            <a:r>
              <a:rPr lang="en-GB" b="1" dirty="0">
                <a:solidFill>
                  <a:schemeClr val="tx1"/>
                </a:solidFill>
              </a:rPr>
              <a:t>	</a:t>
            </a:r>
            <a:r>
              <a:rPr lang="en-GB" b="1" dirty="0" smtClean="0">
                <a:solidFill>
                  <a:schemeClr val="tx1"/>
                </a:solidFill>
              </a:rPr>
              <a:t>Core principles – simple, timing, repeat but not overwhelm</a:t>
            </a:r>
          </a:p>
          <a:p>
            <a:pPr marL="4572" lvl="1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What structures in place – to share info on victims, for victim about case etc. case management systems, victims file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How identify vulnerable victims and share information to appropriate bodies?</a:t>
            </a:r>
          </a:p>
          <a:p>
            <a:pPr marL="851360" lvl="6" indent="0">
              <a:buNone/>
            </a:pPr>
            <a:r>
              <a:rPr lang="en-GB" sz="2200" b="1" dirty="0">
                <a:solidFill>
                  <a:schemeClr val="tx1"/>
                </a:solidFill>
              </a:rPr>
              <a:t>Why needed and how relevant to info provision? – release of offender, </a:t>
            </a:r>
            <a:r>
              <a:rPr lang="en-GB" sz="2200" b="1" dirty="0" err="1">
                <a:solidFill>
                  <a:schemeClr val="tx1"/>
                </a:solidFill>
              </a:rPr>
              <a:t>comms</a:t>
            </a:r>
            <a:r>
              <a:rPr lang="en-GB" sz="2200" b="1" dirty="0">
                <a:solidFill>
                  <a:schemeClr val="tx1"/>
                </a:solidFill>
              </a:rPr>
              <a:t> about release, ensure safety of victim, efficiency and effectiveness of system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/>
              </a:solidFill>
            </a:endParaRPr>
          </a:p>
          <a:p>
            <a:endParaRPr lang="en-GB" sz="2800" b="1" dirty="0" smtClean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9610" y="165253"/>
            <a:ext cx="10772775" cy="902685"/>
          </a:xfrm>
          <a:prstGeom prst="rect">
            <a:avLst/>
          </a:prstGeom>
          <a:gradFill>
            <a:gsLst>
              <a:gs pos="74000">
                <a:srgbClr val="FF9933"/>
              </a:gs>
              <a:gs pos="99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How look from prison/probation perspective?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200549"/>
            <a:ext cx="708429" cy="66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à coins arrondis 16">
            <a:extLst>
              <a:ext uri="{FF2B5EF4-FFF2-40B4-BE49-F238E27FC236}">
                <a16:creationId xmlns:a16="http://schemas.microsoft.com/office/drawing/2014/main" id="{1F992248-45CB-4463-8D1B-3D8750CDDBC5}"/>
              </a:ext>
            </a:extLst>
          </p:cNvPr>
          <p:cNvSpPr/>
          <p:nvPr/>
        </p:nvSpPr>
        <p:spPr>
          <a:xfrm>
            <a:off x="10799815" y="5861445"/>
            <a:ext cx="1257300" cy="930728"/>
          </a:xfrm>
          <a:prstGeom prst="roundRect">
            <a:avLst/>
          </a:prstGeom>
          <a:blipFill>
            <a:blip r:embed="rId4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Victim Support </a:t>
            </a:r>
            <a:r>
              <a:rPr lang="en-US" sz="4800" b="1" dirty="0">
                <a:solidFill>
                  <a:srgbClr val="FF9933"/>
                </a:solidFill>
              </a:rPr>
              <a:t>Europe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Levent Altan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hlinkClick r:id="rId2"/>
              </a:rPr>
              <a:t>l.altan@victimsupporteurope.eu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Rectangle à coins arrondis 16">
            <a:extLst>
              <a:ext uri="{FF2B5EF4-FFF2-40B4-BE49-F238E27FC236}">
                <a16:creationId xmlns:a16="http://schemas.microsoft.com/office/drawing/2014/main" id="{13721AE5-752C-4BB0-96C4-17D6CC19D212}"/>
              </a:ext>
            </a:extLst>
          </p:cNvPr>
          <p:cNvSpPr/>
          <p:nvPr/>
        </p:nvSpPr>
        <p:spPr>
          <a:xfrm>
            <a:off x="10799815" y="5861445"/>
            <a:ext cx="1257300" cy="930728"/>
          </a:xfrm>
          <a:prstGeom prst="roundRect">
            <a:avLst/>
          </a:prstGeom>
          <a:blipFill>
            <a:blip r:embed="rId3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bject 5"/>
          <p:cNvSpPr/>
          <p:nvPr/>
        </p:nvSpPr>
        <p:spPr>
          <a:xfrm>
            <a:off x="0" y="6200549"/>
            <a:ext cx="708429" cy="660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57607" y="1255923"/>
            <a:ext cx="10772775" cy="5193847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609600" indent="-609600" algn="ctr" eaLnBrk="1" hangingPunct="1">
              <a:buFontTx/>
              <a:buNone/>
              <a:defRPr/>
            </a:pPr>
            <a:endParaRPr lang="en-US" altLang="fr-FR" sz="2000" b="1" dirty="0">
              <a:solidFill>
                <a:schemeClr val="tx1"/>
              </a:solidFill>
              <a:latin typeface="+mj-lt"/>
            </a:endParaRP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800" dirty="0">
                <a:solidFill>
                  <a:schemeClr val="tx1"/>
                </a:solidFill>
              </a:rPr>
              <a:t>U</a:t>
            </a:r>
            <a:r>
              <a:rPr lang="en-US" altLang="fr-FR" sz="2800" dirty="0">
                <a:solidFill>
                  <a:schemeClr val="tx1"/>
                </a:solidFill>
              </a:rPr>
              <a:t>mbrella network for national victim support organisations in Europe </a:t>
            </a:r>
          </a:p>
          <a:p>
            <a:pPr marL="609600" indent="-609600" eaLnBrk="1" hangingPunct="1">
              <a:defRPr/>
            </a:pPr>
            <a:endParaRPr lang="en-US" altLang="fr-FR" sz="2000" dirty="0">
              <a:solidFill>
                <a:schemeClr val="tx1"/>
              </a:solidFill>
              <a:latin typeface="+mj-lt"/>
            </a:endParaRP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800" dirty="0">
                <a:solidFill>
                  <a:schemeClr val="tx1"/>
                </a:solidFill>
              </a:rPr>
              <a:t> </a:t>
            </a:r>
            <a:r>
              <a:rPr lang="en-US" altLang="fr-FR" sz="2800" dirty="0" smtClean="0">
                <a:solidFill>
                  <a:schemeClr val="tx1"/>
                </a:solidFill>
              </a:rPr>
              <a:t>66 </a:t>
            </a:r>
            <a:r>
              <a:rPr lang="en-US" altLang="fr-FR" sz="2800" dirty="0">
                <a:solidFill>
                  <a:schemeClr val="tx1"/>
                </a:solidFill>
              </a:rPr>
              <a:t>Members from </a:t>
            </a:r>
            <a:r>
              <a:rPr lang="en-US" altLang="fr-FR" sz="2800" dirty="0" smtClean="0">
                <a:solidFill>
                  <a:schemeClr val="tx1"/>
                </a:solidFill>
              </a:rPr>
              <a:t>32 countries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609600" indent="-609600" eaLnBrk="1" hangingPunct="1">
              <a:defRPr/>
            </a:pPr>
            <a:endParaRPr lang="en-US" altLang="fr-FR" sz="2000" dirty="0">
              <a:solidFill>
                <a:schemeClr val="tx1"/>
              </a:solidFill>
              <a:latin typeface="+mj-lt"/>
            </a:endParaRP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800" dirty="0" smtClean="0">
                <a:solidFill>
                  <a:schemeClr val="tx1"/>
                </a:solidFill>
              </a:rPr>
              <a:t>Members: </a:t>
            </a:r>
            <a:r>
              <a:rPr lang="en-US" altLang="fr-FR" sz="2800" dirty="0" err="1">
                <a:solidFill>
                  <a:schemeClr val="tx1"/>
                </a:solidFill>
              </a:rPr>
              <a:t>approx</a:t>
            </a:r>
            <a:r>
              <a:rPr lang="en-US" altLang="fr-FR" sz="2800" dirty="0">
                <a:solidFill>
                  <a:schemeClr val="tx1"/>
                </a:solidFill>
              </a:rPr>
              <a:t> 3000 staff, 20000 volunteers, </a:t>
            </a:r>
            <a:r>
              <a:rPr lang="en-US" altLang="fr-FR" sz="2800" dirty="0" smtClean="0">
                <a:solidFill>
                  <a:schemeClr val="tx1"/>
                </a:solidFill>
              </a:rPr>
              <a:t>assist </a:t>
            </a:r>
            <a:r>
              <a:rPr lang="en-US" altLang="fr-FR" sz="2800" dirty="0">
                <a:solidFill>
                  <a:schemeClr val="tx1"/>
                </a:solidFill>
              </a:rPr>
              <a:t>2 </a:t>
            </a:r>
            <a:r>
              <a:rPr lang="en-US" altLang="fr-FR" sz="2800" dirty="0" smtClean="0">
                <a:solidFill>
                  <a:schemeClr val="tx1"/>
                </a:solidFill>
              </a:rPr>
              <a:t>million+ </a:t>
            </a:r>
            <a:r>
              <a:rPr lang="en-US" altLang="fr-FR" sz="2800" dirty="0">
                <a:solidFill>
                  <a:schemeClr val="tx1"/>
                </a:solidFill>
              </a:rPr>
              <a:t>victims each year</a:t>
            </a: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800" dirty="0">
                <a:solidFill>
                  <a:schemeClr val="tx1"/>
                </a:solidFill>
              </a:rPr>
              <a:t>Promotes, advocates for and facilitates establishment and development of victims rights and services in Europe</a:t>
            </a: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800" dirty="0">
                <a:solidFill>
                  <a:schemeClr val="tx1"/>
                </a:solidFill>
              </a:rPr>
              <a:t>Helps victim support organisations to develop capacities, learn from each other, share best practice and cooperate.</a:t>
            </a: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fr-FR" sz="2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fr-FR" sz="2000" b="1" dirty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fr-FR" sz="2000" b="1" dirty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fr-FR" sz="2000" b="1" dirty="0">
              <a:solidFill>
                <a:schemeClr val="bg1"/>
              </a:solidFill>
              <a:latin typeface="+mj-lt"/>
            </a:endParaRPr>
          </a:p>
          <a:p>
            <a:pPr marL="609600" indent="-609600" eaLnBrk="1" hangingPunct="1">
              <a:defRPr/>
            </a:pPr>
            <a:endParaRPr lang="en-GB" altLang="fr-FR" sz="240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7607" y="131011"/>
            <a:ext cx="10772775" cy="902685"/>
          </a:xfrm>
          <a:prstGeom prst="rect">
            <a:avLst/>
          </a:prstGeom>
          <a:gradFill>
            <a:gsLst>
              <a:gs pos="74000">
                <a:srgbClr val="FF9933"/>
              </a:gs>
              <a:gs pos="99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 smtClean="0">
                <a:solidFill>
                  <a:srgbClr val="FF9933"/>
                </a:solidFill>
              </a:rPr>
              <a:t/>
            </a:r>
            <a:br>
              <a:rPr lang="en-GB" sz="4800" dirty="0" smtClean="0">
                <a:solidFill>
                  <a:srgbClr val="FF9933"/>
                </a:solidFill>
              </a:rPr>
            </a:br>
            <a:r>
              <a:rPr lang="en-GB" sz="13000" dirty="0" smtClean="0">
                <a:solidFill>
                  <a:schemeClr val="tx1"/>
                </a:solidFill>
              </a:rPr>
              <a:t>About</a:t>
            </a:r>
            <a:r>
              <a:rPr lang="en-GB" sz="8500" dirty="0" smtClean="0">
                <a:solidFill>
                  <a:schemeClr val="tx1"/>
                </a:solidFill>
              </a:rPr>
              <a:t> </a:t>
            </a:r>
            <a:r>
              <a:rPr lang="en-GB" sz="13000" dirty="0" smtClean="0">
                <a:solidFill>
                  <a:schemeClr val="tx1"/>
                </a:solidFill>
              </a:rPr>
              <a:t>Victim Support Europe (VSE)</a:t>
            </a:r>
            <a:br>
              <a:rPr lang="en-GB" sz="13000" dirty="0" smtClean="0">
                <a:solidFill>
                  <a:schemeClr val="tx1"/>
                </a:solidFill>
              </a:rPr>
            </a:br>
            <a:endParaRPr lang="en-GB" sz="130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5714506B-F6A0-49B7-AA0E-786FFBC7DA31}"/>
              </a:ext>
            </a:extLst>
          </p:cNvPr>
          <p:cNvSpPr/>
          <p:nvPr/>
        </p:nvSpPr>
        <p:spPr>
          <a:xfrm>
            <a:off x="10801732" y="131011"/>
            <a:ext cx="1257300" cy="930728"/>
          </a:xfrm>
          <a:prstGeom prst="roundRect">
            <a:avLst/>
          </a:prstGeom>
          <a:blipFill>
            <a:blip r:embed="rId2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bject 5"/>
          <p:cNvSpPr/>
          <p:nvPr/>
        </p:nvSpPr>
        <p:spPr>
          <a:xfrm>
            <a:off x="0" y="6200549"/>
            <a:ext cx="708429" cy="66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4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708429" y="1061739"/>
            <a:ext cx="10772775" cy="5388031"/>
          </a:xfrm>
          <a:solidFill>
            <a:srgbClr val="7030A0"/>
          </a:solidFill>
        </p:spPr>
        <p:txBody>
          <a:bodyPr>
            <a:normAutofit fontScale="92500" lnSpcReduction="10000"/>
          </a:bodyPr>
          <a:lstStyle/>
          <a:p>
            <a:pPr marL="609600" indent="-609600" algn="ctr" eaLnBrk="1" hangingPunct="1">
              <a:buFontTx/>
              <a:buNone/>
              <a:defRPr/>
            </a:pPr>
            <a:endParaRPr lang="en-US" altLang="fr-FR" sz="20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Clr>
                <a:srgbClr val="FF6600"/>
              </a:buClr>
              <a:buSzPct val="8500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Need to understand two aspects:</a:t>
            </a:r>
          </a:p>
          <a:p>
            <a:pPr marL="0" indent="0">
              <a:buClr>
                <a:srgbClr val="FF6600"/>
              </a:buClr>
              <a:buSzPct val="85000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800" dirty="0" smtClean="0">
                <a:solidFill>
                  <a:schemeClr val="tx1"/>
                </a:solidFill>
              </a:rPr>
              <a:t>1) Legal obligations on prison and probation arising from victims rights</a:t>
            </a: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fr-FR" sz="2800" dirty="0" smtClean="0">
              <a:solidFill>
                <a:schemeClr val="tx1"/>
              </a:solidFill>
            </a:endParaRP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800" dirty="0" smtClean="0">
                <a:solidFill>
                  <a:schemeClr val="tx1"/>
                </a:solidFill>
              </a:rPr>
              <a:t>2) How come into contact with victims?</a:t>
            </a:r>
          </a:p>
          <a:p>
            <a:pPr marL="530352" lvl="1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800" dirty="0" smtClean="0">
                <a:solidFill>
                  <a:schemeClr val="tx1"/>
                </a:solidFill>
              </a:rPr>
              <a:t>Victims of prisoners</a:t>
            </a:r>
          </a:p>
          <a:p>
            <a:pPr marL="530352" lvl="1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800" dirty="0" smtClean="0">
                <a:solidFill>
                  <a:schemeClr val="tx1"/>
                </a:solidFill>
              </a:rPr>
              <a:t>Victims in prison</a:t>
            </a:r>
          </a:p>
          <a:p>
            <a:pPr marL="530352" lvl="1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800" dirty="0" smtClean="0">
                <a:solidFill>
                  <a:schemeClr val="tx1"/>
                </a:solidFill>
              </a:rPr>
              <a:t>Family of victims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fr-FR" sz="2800" dirty="0" smtClean="0">
              <a:solidFill>
                <a:schemeClr val="bg1"/>
              </a:solidFill>
            </a:endParaRP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800" dirty="0" smtClean="0">
                <a:solidFill>
                  <a:schemeClr val="tx1"/>
                </a:solidFill>
              </a:rPr>
              <a:t>How influence and engage with prisoners</a:t>
            </a:r>
            <a:r>
              <a:rPr lang="en-US" altLang="fr-FR" sz="2800" dirty="0" smtClean="0">
                <a:solidFill>
                  <a:schemeClr val="tx1"/>
                </a:solidFill>
              </a:rPr>
              <a:t>?</a:t>
            </a:r>
          </a:p>
          <a:p>
            <a:pPr marL="274320" indent="-274320">
              <a:buClr>
                <a:srgbClr val="FF66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fr-FR" sz="2800" dirty="0" smtClean="0">
                <a:solidFill>
                  <a:schemeClr val="tx1"/>
                </a:solidFill>
              </a:rPr>
              <a:t>Who are your partners?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fr-FR" sz="2000" b="1" dirty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fr-FR" sz="2000" b="1" dirty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fr-FR" sz="2000" b="1" dirty="0">
              <a:solidFill>
                <a:schemeClr val="bg1"/>
              </a:solidFill>
              <a:latin typeface="+mj-lt"/>
            </a:endParaRPr>
          </a:p>
          <a:p>
            <a:pPr marL="609600" indent="-609600" eaLnBrk="1" hangingPunct="1">
              <a:defRPr/>
            </a:pPr>
            <a:endParaRPr lang="en-GB" altLang="fr-FR" sz="240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7607" y="131011"/>
            <a:ext cx="10772775" cy="902685"/>
          </a:xfrm>
          <a:prstGeom prst="rect">
            <a:avLst/>
          </a:prstGeom>
          <a:gradFill>
            <a:gsLst>
              <a:gs pos="74000">
                <a:srgbClr val="FF9933"/>
              </a:gs>
              <a:gs pos="99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 smtClean="0">
                <a:solidFill>
                  <a:srgbClr val="FF9933"/>
                </a:solidFill>
              </a:rPr>
              <a:t/>
            </a:r>
            <a:br>
              <a:rPr lang="en-GB" sz="4800" dirty="0" smtClean="0">
                <a:solidFill>
                  <a:srgbClr val="FF9933"/>
                </a:solidFill>
              </a:rPr>
            </a:br>
            <a:r>
              <a:rPr lang="en-GB" sz="13000" dirty="0" smtClean="0">
                <a:solidFill>
                  <a:schemeClr val="tx1"/>
                </a:solidFill>
              </a:rPr>
              <a:t>Role of Probation/Prison re Victims</a:t>
            </a:r>
            <a:endParaRPr lang="en-GB" sz="130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5714506B-F6A0-49B7-AA0E-786FFBC7DA31}"/>
              </a:ext>
            </a:extLst>
          </p:cNvPr>
          <p:cNvSpPr/>
          <p:nvPr/>
        </p:nvSpPr>
        <p:spPr>
          <a:xfrm>
            <a:off x="10801732" y="131011"/>
            <a:ext cx="1257300" cy="930728"/>
          </a:xfrm>
          <a:prstGeom prst="roundRect">
            <a:avLst/>
          </a:prstGeom>
          <a:blipFill>
            <a:blip r:embed="rId2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bject 5"/>
          <p:cNvSpPr/>
          <p:nvPr/>
        </p:nvSpPr>
        <p:spPr>
          <a:xfrm>
            <a:off x="0" y="6200549"/>
            <a:ext cx="708429" cy="66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6723" y="3668616"/>
            <a:ext cx="35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9933"/>
                </a:solidFill>
              </a:rPr>
              <a:t>POINTS OF ENGAGEMENT</a:t>
            </a:r>
            <a:endParaRPr lang="en-GB" sz="4400" dirty="0">
              <a:solidFill>
                <a:srgbClr val="FF9933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466901" y="3437261"/>
            <a:ext cx="1046603" cy="2763287"/>
          </a:xfrm>
          <a:prstGeom prst="rightBrace">
            <a:avLst>
              <a:gd name="adj1" fmla="val 8333"/>
              <a:gd name="adj2" fmla="val 46013"/>
            </a:avLst>
          </a:prstGeom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2" y="816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rgbClr val="7030A0"/>
                </a:solidFill>
              </a:rPr>
              <a:t>Action for victims</a:t>
            </a:r>
            <a:endParaRPr lang="en-GB" sz="60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348775" y="1873769"/>
            <a:ext cx="5181600" cy="707547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4800" b="1" dirty="0" smtClean="0">
                <a:solidFill>
                  <a:srgbClr val="FF9933"/>
                </a:solidFill>
              </a:rPr>
              <a:t>Rights based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96577" y="1873769"/>
            <a:ext cx="5181600" cy="1024478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4800" b="1" dirty="0" smtClean="0">
                <a:solidFill>
                  <a:srgbClr val="FF9933"/>
                </a:solidFill>
              </a:rPr>
              <a:t>Needs driven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363" y="3047850"/>
            <a:ext cx="3400425" cy="288478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28" y="3046852"/>
            <a:ext cx="3153697" cy="315369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8" name="Rectangle à coins arrondis 16"/>
          <p:cNvSpPr/>
          <p:nvPr/>
        </p:nvSpPr>
        <p:spPr>
          <a:xfrm>
            <a:off x="10668000" y="5735185"/>
            <a:ext cx="1257300" cy="930728"/>
          </a:xfrm>
          <a:prstGeom prst="roundRect">
            <a:avLst/>
          </a:prstGeom>
          <a:blipFill>
            <a:blip r:embed="rId4"/>
            <a:srcRect/>
            <a:stretch>
              <a:fillRect l="-52931" t="-23383" r="-59331" b="-178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object 5"/>
          <p:cNvSpPr/>
          <p:nvPr/>
        </p:nvSpPr>
        <p:spPr>
          <a:xfrm>
            <a:off x="233680" y="5735185"/>
            <a:ext cx="856925" cy="883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0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025542"/>
              </p:ext>
            </p:extLst>
          </p:nvPr>
        </p:nvGraphicFramePr>
        <p:xfrm>
          <a:off x="971856" y="1622318"/>
          <a:ext cx="10772775" cy="254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55780" y="1622318"/>
            <a:ext cx="501445" cy="254655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NEEDS OF VICTIMS</a:t>
            </a:r>
            <a:endParaRPr lang="fr-BE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92185"/>
              </p:ext>
            </p:extLst>
          </p:nvPr>
        </p:nvGraphicFramePr>
        <p:xfrm>
          <a:off x="971855" y="4670577"/>
          <a:ext cx="10772776" cy="180924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5386388">
                  <a:extLst>
                    <a:ext uri="{9D8B030D-6E8A-4147-A177-3AD203B41FA5}">
                      <a16:colId xmlns:a16="http://schemas.microsoft.com/office/drawing/2014/main" val="1455918451"/>
                    </a:ext>
                  </a:extLst>
                </a:gridCol>
                <a:gridCol w="5386388">
                  <a:extLst>
                    <a:ext uri="{9D8B030D-6E8A-4147-A177-3AD203B41FA5}">
                      <a16:colId xmlns:a16="http://schemas.microsoft.com/office/drawing/2014/main" val="955406645"/>
                    </a:ext>
                  </a:extLst>
                </a:gridCol>
              </a:tblGrid>
              <a:tr h="452311">
                <a:tc>
                  <a:txBody>
                    <a:bodyPr/>
                    <a:lstStyle/>
                    <a:p>
                      <a:r>
                        <a:rPr lang="en-GB" dirty="0"/>
                        <a:t>Benefits</a:t>
                      </a:r>
                      <a:r>
                        <a:rPr lang="en-GB" baseline="0" dirty="0"/>
                        <a:t> of action for victims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Benefits</a:t>
                      </a:r>
                      <a:r>
                        <a:rPr lang="en-GB" baseline="0" dirty="0"/>
                        <a:t> of action to society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180022"/>
                  </a:ext>
                </a:extLst>
              </a:tr>
              <a:tr h="452311">
                <a:tc>
                  <a:txBody>
                    <a:bodyPr/>
                    <a:lstStyle/>
                    <a:p>
                      <a:r>
                        <a:rPr lang="en-GB" dirty="0"/>
                        <a:t>Recover from crime and avoid further victimisation</a:t>
                      </a:r>
                      <a:endParaRPr lang="fr-B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Reduced health care costs</a:t>
                      </a:r>
                      <a:r>
                        <a:rPr lang="en-GB" baseline="0" dirty="0"/>
                        <a:t> and</a:t>
                      </a:r>
                      <a:r>
                        <a:rPr lang="en-GB" dirty="0"/>
                        <a:t> loss</a:t>
                      </a:r>
                      <a:r>
                        <a:rPr lang="en-GB" baseline="0" dirty="0"/>
                        <a:t> of economic activity</a:t>
                      </a:r>
                      <a:endParaRPr lang="fr-B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98272"/>
                  </a:ext>
                </a:extLst>
              </a:tr>
              <a:tr h="452311">
                <a:tc>
                  <a:txBody>
                    <a:bodyPr/>
                    <a:lstStyle/>
                    <a:p>
                      <a:r>
                        <a:rPr lang="en-GB" dirty="0"/>
                        <a:t>Avoid long term psychological</a:t>
                      </a:r>
                      <a:r>
                        <a:rPr lang="en-GB" baseline="0" dirty="0"/>
                        <a:t> issues</a:t>
                      </a:r>
                      <a:endParaRPr lang="fr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stable and better functioning society</a:t>
                      </a:r>
                      <a:endParaRPr lang="fr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95471"/>
                  </a:ext>
                </a:extLst>
              </a:tr>
              <a:tr h="452311">
                <a:tc>
                  <a:txBody>
                    <a:bodyPr/>
                    <a:lstStyle/>
                    <a:p>
                      <a:r>
                        <a:rPr lang="en-GB" dirty="0"/>
                        <a:t>Help</a:t>
                      </a:r>
                      <a:r>
                        <a:rPr lang="en-GB" baseline="0" dirty="0"/>
                        <a:t> to accept, move on, start new life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effective, efficient justice system that people trust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530672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01208" y="1837213"/>
            <a:ext cx="904659" cy="905987"/>
            <a:chOff x="3656053" y="1842860"/>
            <a:chExt cx="868829" cy="9777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904" y="1842860"/>
              <a:ext cx="639128" cy="843897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3656053" y="1886446"/>
              <a:ext cx="868829" cy="934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7225" y="120321"/>
            <a:ext cx="10772775" cy="902685"/>
          </a:xfrm>
          <a:gradFill>
            <a:gsLst>
              <a:gs pos="74000">
                <a:srgbClr val="FF9933"/>
              </a:gs>
              <a:gs pos="99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solidFill>
                  <a:srgbClr val="FF9933"/>
                </a:solidFill>
              </a:rPr>
              <a:t/>
            </a:r>
            <a:br>
              <a:rPr lang="en-GB" sz="4800" dirty="0" smtClean="0">
                <a:solidFill>
                  <a:srgbClr val="FF9933"/>
                </a:solidFill>
              </a:rPr>
            </a:br>
            <a:r>
              <a:rPr lang="en-GB" sz="4800" dirty="0" smtClean="0">
                <a:solidFill>
                  <a:schemeClr val="tx1"/>
                </a:solidFill>
              </a:rPr>
              <a:t>Needs of Victims/ Benefit of Action</a:t>
            </a:r>
            <a:br>
              <a:rPr lang="en-GB" sz="4800" dirty="0" smtClean="0">
                <a:solidFill>
                  <a:schemeClr val="tx1"/>
                </a:solidFill>
              </a:rPr>
            </a:b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4">
            <a:extLst>
              <a:ext uri="{FF2B5EF4-FFF2-40B4-BE49-F238E27FC236}">
                <a16:creationId xmlns:a16="http://schemas.microsoft.com/office/drawing/2014/main" id="{DEF4ADE0-374B-4E92-A034-0E3188BE1C64}"/>
              </a:ext>
            </a:extLst>
          </p:cNvPr>
          <p:cNvSpPr/>
          <p:nvPr/>
        </p:nvSpPr>
        <p:spPr>
          <a:xfrm>
            <a:off x="10801350" y="120321"/>
            <a:ext cx="1257300" cy="930728"/>
          </a:xfrm>
          <a:prstGeom prst="roundRect">
            <a:avLst/>
          </a:prstGeom>
          <a:blipFill>
            <a:blip r:embed="rId9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bject 5"/>
          <p:cNvSpPr/>
          <p:nvPr/>
        </p:nvSpPr>
        <p:spPr>
          <a:xfrm>
            <a:off x="0" y="6200549"/>
            <a:ext cx="708429" cy="660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4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83811"/>
              </p:ext>
            </p:extLst>
          </p:nvPr>
        </p:nvGraphicFramePr>
        <p:xfrm>
          <a:off x="608820" y="1160930"/>
          <a:ext cx="10607820" cy="5504983"/>
        </p:xfrm>
        <a:graphic>
          <a:graphicData uri="http://schemas.openxmlformats.org/drawingml/2006/table">
            <a:tbl>
              <a:tblPr firstRow="1" bandRow="1"/>
              <a:tblGrid>
                <a:gridCol w="2718710">
                  <a:extLst>
                    <a:ext uri="{9D8B030D-6E8A-4147-A177-3AD203B41FA5}">
                      <a16:colId xmlns:a16="http://schemas.microsoft.com/office/drawing/2014/main" val="2529243149"/>
                    </a:ext>
                  </a:extLst>
                </a:gridCol>
                <a:gridCol w="7889110">
                  <a:extLst>
                    <a:ext uri="{9D8B030D-6E8A-4147-A177-3AD203B41FA5}">
                      <a16:colId xmlns:a16="http://schemas.microsoft.com/office/drawing/2014/main" val="3467610564"/>
                    </a:ext>
                  </a:extLst>
                </a:gridCol>
              </a:tblGrid>
              <a:tr h="445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dirty="0"/>
                        <a:t>Type</a:t>
                      </a:r>
                      <a:r>
                        <a:rPr lang="fr-BE" sz="1600" baseline="0" dirty="0"/>
                        <a:t> of Law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dirty="0" err="1"/>
                        <a:t>Title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2070"/>
                  </a:ext>
                </a:extLst>
              </a:tr>
              <a:tr h="364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BE" sz="1200" dirty="0">
                          <a:hlinkClick r:id="rId2"/>
                        </a:rPr>
                        <a:t>Directive 2004/80/EC</a:t>
                      </a:r>
                      <a:endParaRPr lang="fr-BE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/>
                        <a:t>relating to compensation to crime victims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31800"/>
                  </a:ext>
                </a:extLst>
              </a:tr>
              <a:tr h="823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Council Framework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Decision2008/913/JHA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dirty="0"/>
                        <a:t>on combating certain forms and expressions  of racism and xenophobia by means of criminal law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287404"/>
                  </a:ext>
                </a:extLst>
              </a:tr>
              <a:tr h="364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Directive 2011/99/EU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dirty="0"/>
                        <a:t>on the European protection order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679924"/>
                  </a:ext>
                </a:extLst>
              </a:tr>
              <a:tr h="584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Directive 2011/36/EU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dirty="0"/>
                        <a:t>on preventing and combating trafficking in human beings and protecting its victims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71418"/>
                  </a:ext>
                </a:extLst>
              </a:tr>
              <a:tr h="584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Directive 2011/92/EU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dirty="0"/>
                        <a:t>on combating the sexual abuse and sexual exploitation of children and child pornography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72862"/>
                  </a:ext>
                </a:extLst>
              </a:tr>
              <a:tr h="584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Directive 2012/29/EU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dirty="0"/>
                        <a:t>establishing minimum standards on the rights, support and protection of victims of crime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0557"/>
                  </a:ext>
                </a:extLst>
              </a:tr>
              <a:tr h="584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Regulation (EU) No 606/2013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dirty="0"/>
                        <a:t>on mutual recognition of protection measures in civil matters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503929"/>
                  </a:ext>
                </a:extLst>
              </a:tr>
              <a:tr h="584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 Directive (EU) 2017/541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dirty="0" smtClean="0"/>
                        <a:t>on </a:t>
                      </a:r>
                      <a:r>
                        <a:rPr lang="en-GB" sz="1200" dirty="0"/>
                        <a:t>combating terrorism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99769"/>
                  </a:ext>
                </a:extLst>
              </a:tr>
              <a:tr h="584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Directive (EU) 2019/712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200" dirty="0" smtClean="0"/>
                        <a:t>On combating fraud and counterfeiting of</a:t>
                      </a:r>
                      <a:r>
                        <a:rPr lang="en-GB" sz="1200" baseline="0" dirty="0" smtClean="0"/>
                        <a:t> non-cash means of payment</a:t>
                      </a:r>
                      <a:endParaRPr lang="en-GB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747012"/>
                  </a:ext>
                </a:extLst>
              </a:tr>
            </a:tbl>
          </a:graphicData>
        </a:graphic>
      </p:graphicFrame>
      <p:sp>
        <p:nvSpPr>
          <p:cNvPr id="13" name="Rectangle à coins arrondis 16"/>
          <p:cNvSpPr/>
          <p:nvPr/>
        </p:nvSpPr>
        <p:spPr>
          <a:xfrm>
            <a:off x="10668000" y="5735185"/>
            <a:ext cx="1257300" cy="930728"/>
          </a:xfrm>
          <a:prstGeom prst="roundRect">
            <a:avLst/>
          </a:prstGeom>
          <a:blipFill>
            <a:blip r:embed="rId11"/>
            <a:srcRect/>
            <a:stretch>
              <a:fillRect l="-52931" t="-23383" r="-59331" b="-178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0" y="6200549"/>
            <a:ext cx="708429" cy="660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8821" y="0"/>
            <a:ext cx="10607819" cy="1160930"/>
          </a:xfrm>
          <a:prstGeom prst="rect">
            <a:avLst/>
          </a:prstGeom>
          <a:gradFill>
            <a:gsLst>
              <a:gs pos="74000">
                <a:srgbClr val="FF9933"/>
              </a:gs>
              <a:gs pos="99000">
                <a:sysClr val="window" lastClr="FFFFFF"/>
              </a:gs>
              <a:gs pos="100000">
                <a:srgbClr val="53548A">
                  <a:lumMod val="45000"/>
                  <a:lumOff val="55000"/>
                </a:srgbClr>
              </a:gs>
              <a:gs pos="100000">
                <a:srgbClr val="53548A">
                  <a:lumMod val="30000"/>
                  <a:lumOff val="70000"/>
                </a:srgb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2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GB" sz="4800" b="0" i="0" u="none" strike="noStrike" kern="1200" cap="none" spc="-12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8500" b="0" i="0" u="none" strike="noStrike" kern="1200" cap="none" spc="-12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EU legislation on victims of crime </a:t>
            </a:r>
            <a:br>
              <a:rPr kumimoji="0" lang="en-GB" sz="8500" b="0" i="0" u="none" strike="noStrike" kern="1200" cap="none" spc="-12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GB" sz="8500" b="0" i="0" u="none" strike="noStrike" kern="1200" cap="none" spc="-12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264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AC34DD4-6EE6-41E3-85B8-B97349D0D323}"/>
              </a:ext>
            </a:extLst>
          </p:cNvPr>
          <p:cNvGraphicFramePr/>
          <p:nvPr>
            <p:extLst/>
          </p:nvPr>
        </p:nvGraphicFramePr>
        <p:xfrm>
          <a:off x="676656" y="848300"/>
          <a:ext cx="10838688" cy="587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à coins arrondis 4">
            <a:extLst>
              <a:ext uri="{FF2B5EF4-FFF2-40B4-BE49-F238E27FC236}">
                <a16:creationId xmlns:a16="http://schemas.microsoft.com/office/drawing/2014/main" id="{355F29B3-53A2-4D01-88C9-9B2A854FF975}"/>
              </a:ext>
            </a:extLst>
          </p:cNvPr>
          <p:cNvSpPr/>
          <p:nvPr/>
        </p:nvSpPr>
        <p:spPr>
          <a:xfrm>
            <a:off x="10886694" y="5860370"/>
            <a:ext cx="1257300" cy="930728"/>
          </a:xfrm>
          <a:prstGeom prst="roundRect">
            <a:avLst/>
          </a:prstGeom>
          <a:blipFill>
            <a:blip r:embed="rId7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6656" y="0"/>
            <a:ext cx="10838688" cy="848300"/>
          </a:xfrm>
          <a:prstGeom prst="rect">
            <a:avLst/>
          </a:prstGeom>
          <a:gradFill>
            <a:gsLst>
              <a:gs pos="74000">
                <a:srgbClr val="FF9933"/>
              </a:gs>
              <a:gs pos="99000">
                <a:sysClr val="window" lastClr="FFFFFF"/>
              </a:gs>
              <a:gs pos="100000">
                <a:srgbClr val="53548A">
                  <a:lumMod val="45000"/>
                  <a:lumOff val="55000"/>
                </a:srgbClr>
              </a:gs>
              <a:gs pos="100000">
                <a:srgbClr val="53548A">
                  <a:lumMod val="30000"/>
                  <a:lumOff val="70000"/>
                </a:srgb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2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GB" sz="4800" b="0" i="0" u="none" strike="noStrike" kern="1200" cap="none" spc="-12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6500" b="0" i="0" u="none" strike="noStrike" kern="1200" cap="none" spc="-12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EU Victims</a:t>
            </a:r>
            <a:r>
              <a:rPr kumimoji="0" lang="en-GB" sz="6500" b="0" i="0" u="none" strike="noStrike" kern="1200" cap="none" spc="-12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Directive - Overview</a:t>
            </a:r>
            <a:endParaRPr kumimoji="0" lang="en-GB" sz="6500" b="0" i="0" u="none" strike="noStrike" kern="1200" cap="none" spc="-12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0" y="6200549"/>
            <a:ext cx="708429" cy="660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5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4">
            <a:extLst>
              <a:ext uri="{FF2B5EF4-FFF2-40B4-BE49-F238E27FC236}">
                <a16:creationId xmlns:a16="http://schemas.microsoft.com/office/drawing/2014/main" id="{355F29B3-53A2-4D01-88C9-9B2A854FF975}"/>
              </a:ext>
            </a:extLst>
          </p:cNvPr>
          <p:cNvSpPr/>
          <p:nvPr/>
        </p:nvSpPr>
        <p:spPr>
          <a:xfrm>
            <a:off x="10776948" y="5789944"/>
            <a:ext cx="1257300" cy="930728"/>
          </a:xfrm>
          <a:prstGeom prst="roundRect">
            <a:avLst/>
          </a:prstGeom>
          <a:blipFill>
            <a:blip r:embed="rId2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6910" y="58654"/>
            <a:ext cx="10838688" cy="848300"/>
          </a:xfrm>
          <a:prstGeom prst="rect">
            <a:avLst/>
          </a:prstGeom>
          <a:gradFill>
            <a:gsLst>
              <a:gs pos="74000">
                <a:srgbClr val="FF9933"/>
              </a:gs>
              <a:gs pos="99000">
                <a:sysClr val="window" lastClr="FFFFFF"/>
              </a:gs>
              <a:gs pos="100000">
                <a:srgbClr val="53548A">
                  <a:lumMod val="45000"/>
                  <a:lumOff val="55000"/>
                </a:srgbClr>
              </a:gs>
              <a:gs pos="100000">
                <a:srgbClr val="53548A">
                  <a:lumMod val="30000"/>
                  <a:lumOff val="70000"/>
                </a:srgb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0" b="0" i="0" u="none" strike="noStrike" kern="1200" cap="none" spc="-12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Victims</a:t>
            </a:r>
            <a:r>
              <a:rPr kumimoji="0" lang="en-GB" sz="6500" b="0" i="0" u="none" strike="noStrike" kern="1200" cap="none" spc="-12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Rights - prison and probation</a:t>
            </a:r>
            <a:endParaRPr kumimoji="0" lang="en-GB" sz="6500" b="0" i="0" u="none" strike="noStrike" kern="1200" cap="none" spc="-12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0" y="6200549"/>
            <a:ext cx="708429" cy="66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9745035"/>
              </p:ext>
            </p:extLst>
          </p:nvPr>
        </p:nvGraphicFramePr>
        <p:xfrm>
          <a:off x="-382720" y="1036837"/>
          <a:ext cx="8683742" cy="581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67740" y="1564395"/>
            <a:ext cx="4252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Release – </a:t>
            </a:r>
            <a:r>
              <a:rPr lang="en-GB" sz="2400" dirty="0" err="1" smtClean="0">
                <a:solidFill>
                  <a:srgbClr val="7030A0"/>
                </a:solidFill>
              </a:rPr>
              <a:t>comms</a:t>
            </a:r>
            <a:r>
              <a:rPr lang="en-GB" sz="2400" dirty="0" smtClean="0">
                <a:solidFill>
                  <a:srgbClr val="7030A0"/>
                </a:solidFill>
              </a:rPr>
              <a:t> with victim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smtClean="0">
                <a:solidFill>
                  <a:srgbClr val="7030A0"/>
                </a:solidFill>
              </a:rPr>
              <a:t>Appeals and further proceedings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smtClean="0">
                <a:solidFill>
                  <a:srgbClr val="7030A0"/>
                </a:solidFill>
              </a:rPr>
              <a:t>Contacts by offender with victim – wanted/unwanted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smtClean="0">
                <a:solidFill>
                  <a:srgbClr val="7030A0"/>
                </a:solidFill>
              </a:rPr>
              <a:t>Compensation</a:t>
            </a:r>
          </a:p>
          <a:p>
            <a:endParaRPr lang="en-GB" sz="2400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3C811A-4D62-4441-A7E3-A8D0B463314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A81B9A-2D6C-4587-A019-46C275FDF3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63870-C4CA-49DD-B561-1440A898C9A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833F18-C9FD-41C5-A0AF-FBFDFE162051}"/>
              </a:ext>
            </a:extLst>
          </p:cNvPr>
          <p:cNvSpPr/>
          <p:nvPr/>
        </p:nvSpPr>
        <p:spPr>
          <a:xfrm>
            <a:off x="6000749" y="3244334"/>
            <a:ext cx="216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1" name="object 5"/>
          <p:cNvSpPr/>
          <p:nvPr/>
        </p:nvSpPr>
        <p:spPr>
          <a:xfrm>
            <a:off x="0" y="6200549"/>
            <a:ext cx="708429" cy="66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6656" y="0"/>
            <a:ext cx="10838688" cy="848300"/>
          </a:xfrm>
          <a:prstGeom prst="rect">
            <a:avLst/>
          </a:prstGeom>
          <a:gradFill>
            <a:gsLst>
              <a:gs pos="74000">
                <a:srgbClr val="FF9933"/>
              </a:gs>
              <a:gs pos="99000">
                <a:sysClr val="window" lastClr="FFFFFF"/>
              </a:gs>
              <a:gs pos="100000">
                <a:srgbClr val="53548A">
                  <a:lumMod val="45000"/>
                  <a:lumOff val="55000"/>
                </a:srgbClr>
              </a:gs>
              <a:gs pos="100000">
                <a:srgbClr val="53548A">
                  <a:lumMod val="30000"/>
                  <a:lumOff val="70000"/>
                </a:srgbClr>
              </a:gs>
            </a:gsLst>
            <a:lin ang="5400000" scaled="1"/>
          </a:gradFill>
          <a:effectLst>
            <a:softEdge rad="31750"/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2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GB" sz="4800" b="0" i="0" u="none" strike="noStrike" kern="1200" cap="none" spc="-12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6500" b="0" i="0" u="none" strike="noStrike" kern="1200" cap="none" spc="-12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</a:t>
            </a:r>
            <a:r>
              <a:rPr lang="en-GB" sz="6500" dirty="0" smtClean="0">
                <a:solidFill>
                  <a:sysClr val="window" lastClr="FFFFFF"/>
                </a:solidFill>
                <a:latin typeface="Calibri Light" panose="020F0302020204030204"/>
              </a:rPr>
              <a:t>y elements to co-ordination?</a:t>
            </a:r>
            <a:endParaRPr kumimoji="0" lang="en-GB" sz="6500" b="0" i="0" u="none" strike="noStrike" kern="1200" cap="none" spc="-12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08429" y="901523"/>
            <a:ext cx="10806915" cy="519384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6600"/>
              </a:buClr>
              <a:buSzPct val="85000"/>
              <a:defRPr/>
            </a:pPr>
            <a:endParaRPr lang="en-US" sz="2000" b="1" dirty="0"/>
          </a:p>
          <a:p>
            <a:pPr>
              <a:buClr>
                <a:srgbClr val="FF6600"/>
              </a:buClr>
              <a:buSzPct val="85000"/>
              <a:defRPr/>
            </a:pPr>
            <a:r>
              <a:rPr lang="en-US" b="1" dirty="0" smtClean="0"/>
              <a:t>Fundamental challenge: </a:t>
            </a:r>
          </a:p>
          <a:p>
            <a:pPr>
              <a:buClr>
                <a:srgbClr val="FF6600"/>
              </a:buClr>
              <a:buSzPct val="85000"/>
              <a:defRPr/>
            </a:pPr>
            <a:endParaRPr lang="en-US" b="1" dirty="0"/>
          </a:p>
          <a:p>
            <a:pPr marL="342900" indent="-342900">
              <a:buClr>
                <a:srgbClr val="FF6600"/>
              </a:buClr>
              <a:buSzPct val="85000"/>
              <a:buFontTx/>
              <a:buChar char="-"/>
              <a:defRPr/>
            </a:pPr>
            <a:r>
              <a:rPr lang="en-US" b="1" dirty="0" smtClean="0"/>
              <a:t>victims are not the primary concern of prison and probation</a:t>
            </a:r>
          </a:p>
          <a:p>
            <a:pPr marL="342900" indent="-342900">
              <a:buClr>
                <a:srgbClr val="FF6600"/>
              </a:buClr>
              <a:buSzPct val="85000"/>
              <a:buFontTx/>
              <a:buChar char="-"/>
              <a:defRPr/>
            </a:pPr>
            <a:endParaRPr lang="en-US" b="1" dirty="0" smtClean="0"/>
          </a:p>
          <a:p>
            <a:pPr marL="342900" indent="-342900">
              <a:buClr>
                <a:srgbClr val="FF6600"/>
              </a:buClr>
              <a:buSzPct val="85000"/>
              <a:buFontTx/>
              <a:buChar char="-"/>
              <a:defRPr/>
            </a:pPr>
            <a:r>
              <a:rPr lang="en-US" b="1" dirty="0" smtClean="0"/>
              <a:t>How </a:t>
            </a:r>
            <a:r>
              <a:rPr lang="en-US" b="1" dirty="0" err="1" smtClean="0"/>
              <a:t>organise</a:t>
            </a:r>
            <a:r>
              <a:rPr lang="en-US" b="1" dirty="0" smtClean="0"/>
              <a:t> your service to: </a:t>
            </a:r>
          </a:p>
          <a:p>
            <a:pPr marL="800100" lvl="1" indent="-342900">
              <a:buClr>
                <a:srgbClr val="FF6600"/>
              </a:buClr>
              <a:buSzPct val="85000"/>
              <a:buFontTx/>
              <a:buChar char="-"/>
              <a:defRPr/>
            </a:pPr>
            <a:r>
              <a:rPr lang="en-US" sz="2400" b="1" dirty="0" smtClean="0"/>
              <a:t>be sufficiently knowledgeable on victims issues</a:t>
            </a:r>
          </a:p>
          <a:p>
            <a:pPr marL="800100" lvl="1" indent="-342900">
              <a:buClr>
                <a:srgbClr val="FF6600"/>
              </a:buClr>
              <a:buSzPct val="85000"/>
              <a:buFontTx/>
              <a:buChar char="-"/>
              <a:defRPr/>
            </a:pPr>
            <a:r>
              <a:rPr lang="en-US" sz="2400" b="1" dirty="0" smtClean="0"/>
              <a:t>be able to engage with those who work with victims and benefit from their </a:t>
            </a:r>
            <a:r>
              <a:rPr lang="en-US" sz="2400" b="1" dirty="0" smtClean="0"/>
              <a:t>expertise and help them benefit from yours</a:t>
            </a:r>
            <a:endParaRPr lang="en-US" sz="2400" b="1" dirty="0" smtClean="0"/>
          </a:p>
          <a:p>
            <a:pPr marL="800100" lvl="1" indent="-342900">
              <a:buClr>
                <a:srgbClr val="FF6600"/>
              </a:buClr>
              <a:buSzPct val="85000"/>
              <a:buFontTx/>
              <a:buChar char="-"/>
              <a:defRPr/>
            </a:pPr>
            <a:r>
              <a:rPr lang="en-US" sz="2400" b="1" dirty="0" smtClean="0"/>
              <a:t>Identify action in individual cases</a:t>
            </a:r>
          </a:p>
          <a:p>
            <a:pPr>
              <a:buClr>
                <a:srgbClr val="FF6600"/>
              </a:buClr>
              <a:buSzPct val="85000"/>
              <a:defRPr/>
            </a:pPr>
            <a:endParaRPr lang="en-US" sz="2000" b="1" dirty="0" smtClean="0"/>
          </a:p>
          <a:p>
            <a:pPr>
              <a:buClr>
                <a:srgbClr val="FF6600"/>
              </a:buClr>
              <a:buSzPct val="85000"/>
              <a:defRPr/>
            </a:pPr>
            <a:endParaRPr lang="en-US" sz="2000" b="1" dirty="0"/>
          </a:p>
          <a:p>
            <a:pPr>
              <a:buFontTx/>
              <a:buNone/>
              <a:defRPr/>
            </a:pPr>
            <a:endParaRPr lang="en-US" altLang="fr-FR" sz="2000" b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en-US" altLang="fr-FR" sz="2000" b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en-US" altLang="fr-FR" sz="2000" b="1" dirty="0" smtClean="0">
              <a:solidFill>
                <a:schemeClr val="bg1"/>
              </a:solidFill>
            </a:endParaRPr>
          </a:p>
          <a:p>
            <a:pPr marL="609600" indent="-609600">
              <a:defRPr/>
            </a:pPr>
            <a:endParaRPr lang="en-GB" altLang="fr-FR" sz="2400" dirty="0"/>
          </a:p>
        </p:txBody>
      </p:sp>
      <p:sp>
        <p:nvSpPr>
          <p:cNvPr id="14" name="Rectangle à coins arrondis 4">
            <a:extLst>
              <a:ext uri="{FF2B5EF4-FFF2-40B4-BE49-F238E27FC236}">
                <a16:creationId xmlns:a16="http://schemas.microsoft.com/office/drawing/2014/main" id="{355F29B3-53A2-4D01-88C9-9B2A854FF975}"/>
              </a:ext>
            </a:extLst>
          </p:cNvPr>
          <p:cNvSpPr/>
          <p:nvPr/>
        </p:nvSpPr>
        <p:spPr>
          <a:xfrm>
            <a:off x="11262754" y="6174571"/>
            <a:ext cx="929246" cy="683429"/>
          </a:xfrm>
          <a:prstGeom prst="roundRect">
            <a:avLst/>
          </a:prstGeom>
          <a:blipFill>
            <a:blip r:embed="rId3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3723" y="1231942"/>
            <a:ext cx="674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9933"/>
                </a:solidFill>
              </a:rPr>
              <a:t>Success should not be random luck</a:t>
            </a:r>
            <a:endParaRPr lang="en-GB" sz="36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44DD016A7514D84D68300B63BA430" ma:contentTypeVersion="13" ma:contentTypeDescription="Create a new document." ma:contentTypeScope="" ma:versionID="efae156d41f027587aa1f8c7f9ed98fc">
  <xsd:schema xmlns:xsd="http://www.w3.org/2001/XMLSchema" xmlns:xs="http://www.w3.org/2001/XMLSchema" xmlns:p="http://schemas.microsoft.com/office/2006/metadata/properties" xmlns:ns2="144fe114-9981-43a6-94a2-8fba4cae9333" xmlns:ns3="e3ea345a-ba50-4a15-ab43-01d954e2610c" targetNamespace="http://schemas.microsoft.com/office/2006/metadata/properties" ma:root="true" ma:fieldsID="36a9a2136d19f7c8100eeb5501fbb2b8" ns2:_="" ns3:_="">
    <xsd:import namespace="144fe114-9981-43a6-94a2-8fba4cae9333"/>
    <xsd:import namespace="e3ea345a-ba50-4a15-ab43-01d954e261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fe114-9981-43a6-94a2-8fba4cae93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345a-ba50-4a15-ab43-01d954e26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EC46D8-080B-4C81-B416-40FBADD09609}"/>
</file>

<file path=customXml/itemProps2.xml><?xml version="1.0" encoding="utf-8"?>
<ds:datastoreItem xmlns:ds="http://schemas.openxmlformats.org/officeDocument/2006/customXml" ds:itemID="{AD22165A-74D4-40B1-B41F-354C8A4C3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57AF4B-27CD-4EC1-B492-199385A177DA}">
  <ds:schemaRefs>
    <ds:schemaRef ds:uri="http://purl.org/dc/elements/1.1/"/>
    <ds:schemaRef ds:uri="a9762e67-9a1c-4eed-bd92-c70a579c4de1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e3cc669-fd3c-4137-a29c-09f260218be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31433</TotalTime>
  <Words>632</Words>
  <Application>Microsoft Office PowerPoint</Application>
  <PresentationFormat>Widescreen</PresentationFormat>
  <Paragraphs>185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Brush Script MT</vt:lpstr>
      <vt:lpstr>Calibri</vt:lpstr>
      <vt:lpstr>Calibri Light</vt:lpstr>
      <vt:lpstr>Segoe UI Black</vt:lpstr>
      <vt:lpstr>Segoe UI Semibold</vt:lpstr>
      <vt:lpstr>Times New Roman</vt:lpstr>
      <vt:lpstr>Metropolitan</vt:lpstr>
      <vt:lpstr>Office Theme</vt:lpstr>
      <vt:lpstr>1_Office Theme</vt:lpstr>
      <vt:lpstr>  VICTIMS RIGHTS IN PRISON AND PROBATION  Co-ordinating responses</vt:lpstr>
      <vt:lpstr>PowerPoint Presentation</vt:lpstr>
      <vt:lpstr>PowerPoint Presentation</vt:lpstr>
      <vt:lpstr>Action for victims</vt:lpstr>
      <vt:lpstr> Needs of Victims/ Benefit of 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Communication/ Information (A3-7)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 verelst</dc:creator>
  <cp:lastModifiedBy>Levent Altan | VSE</cp:lastModifiedBy>
  <cp:revision>304</cp:revision>
  <cp:lastPrinted>2017-06-21T08:40:31Z</cp:lastPrinted>
  <dcterms:created xsi:type="dcterms:W3CDTF">2016-05-10T08:12:30Z</dcterms:created>
  <dcterms:modified xsi:type="dcterms:W3CDTF">2022-03-03T09:00:16Z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  <property fmtid="{D5CDD505-2E9C-101B-9397-08002B2CF9AE}" pid="3" name="ContentTypeId">
    <vt:lpwstr>0x01010057844DD016A7514D84D68300B63BA430</vt:lpwstr>
  </property>
</Properties>
</file>